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1_5499E930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3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6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39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40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1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57"/>
  </p:notesMasterIdLst>
  <p:handoutMasterIdLst>
    <p:handoutMasterId r:id="rId58"/>
  </p:handoutMasterIdLst>
  <p:sldIdLst>
    <p:sldId id="348" r:id="rId5"/>
    <p:sldId id="257" r:id="rId6"/>
    <p:sldId id="332" r:id="rId7"/>
    <p:sldId id="318" r:id="rId8"/>
    <p:sldId id="307" r:id="rId9"/>
    <p:sldId id="352" r:id="rId10"/>
    <p:sldId id="260" r:id="rId11"/>
    <p:sldId id="335" r:id="rId12"/>
    <p:sldId id="264" r:id="rId13"/>
    <p:sldId id="321" r:id="rId14"/>
    <p:sldId id="369" r:id="rId15"/>
    <p:sldId id="324" r:id="rId16"/>
    <p:sldId id="347" r:id="rId17"/>
    <p:sldId id="341" r:id="rId18"/>
    <p:sldId id="342" r:id="rId19"/>
    <p:sldId id="350" r:id="rId20"/>
    <p:sldId id="343" r:id="rId21"/>
    <p:sldId id="331" r:id="rId22"/>
    <p:sldId id="346" r:id="rId23"/>
    <p:sldId id="329" r:id="rId24"/>
    <p:sldId id="333" r:id="rId25"/>
    <p:sldId id="320" r:id="rId26"/>
    <p:sldId id="334" r:id="rId27"/>
    <p:sldId id="353" r:id="rId28"/>
    <p:sldId id="337" r:id="rId29"/>
    <p:sldId id="338" r:id="rId30"/>
    <p:sldId id="311" r:id="rId31"/>
    <p:sldId id="354" r:id="rId32"/>
    <p:sldId id="364" r:id="rId33"/>
    <p:sldId id="366" r:id="rId34"/>
    <p:sldId id="363" r:id="rId35"/>
    <p:sldId id="362" r:id="rId36"/>
    <p:sldId id="365" r:id="rId37"/>
    <p:sldId id="360" r:id="rId38"/>
    <p:sldId id="359" r:id="rId39"/>
    <p:sldId id="351" r:id="rId40"/>
    <p:sldId id="368" r:id="rId41"/>
    <p:sldId id="367" r:id="rId42"/>
    <p:sldId id="355" r:id="rId43"/>
    <p:sldId id="339" r:id="rId44"/>
    <p:sldId id="370" r:id="rId45"/>
    <p:sldId id="356" r:id="rId46"/>
    <p:sldId id="305" r:id="rId47"/>
    <p:sldId id="374" r:id="rId48"/>
    <p:sldId id="319" r:id="rId49"/>
    <p:sldId id="371" r:id="rId50"/>
    <p:sldId id="372" r:id="rId51"/>
    <p:sldId id="273" r:id="rId52"/>
    <p:sldId id="373" r:id="rId53"/>
    <p:sldId id="270" r:id="rId54"/>
    <p:sldId id="375" r:id="rId55"/>
    <p:sldId id="376" r:id="rId56"/>
  </p:sldIdLst>
  <p:sldSz cx="9144000" cy="5143500" type="screen16x9"/>
  <p:notesSz cx="6858000" cy="9144000"/>
  <p:embeddedFontLst>
    <p:embeddedFont>
      <p:font typeface="Andale Mono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Greycliff CF Bold" panose="00000800000000000000" charset="0"/>
      <p:regular r:id="rId65"/>
      <p:bold r:id="rId66"/>
      <p:italic r:id="rId67"/>
      <p:boldItalic r:id="rId68"/>
    </p:embeddedFont>
    <p:embeddedFont>
      <p:font typeface="Greycliff CF Demi Bold" panose="00000700000000000000" charset="0"/>
      <p:regular r:id="rId69"/>
      <p:bold r:id="rId70"/>
      <p:italic r:id="rId71"/>
      <p:boldItalic r:id="rId72"/>
    </p:embeddedFont>
    <p:embeddedFont>
      <p:font typeface="Greycliff CF Heavy" panose="00000A00000000000000" charset="0"/>
      <p:regular r:id="rId73"/>
      <p:bold r:id="rId74"/>
      <p:italic r:id="rId75"/>
      <p:boldItalic r:id="rId76"/>
    </p:embeddedFont>
    <p:embeddedFont>
      <p:font typeface="Greycliff CF Medium" panose="00000600000000000000" charset="0"/>
      <p:regular r:id="rId77"/>
      <p:bold r:id="rId78"/>
      <p:italic r:id="rId79"/>
    </p:embeddedFont>
    <p:embeddedFont>
      <p:font typeface="Helvetica" panose="020B0604020202020204" pitchFamily="34" charset="0"/>
      <p:regular r:id="rId80"/>
      <p:bold r:id="rId81"/>
      <p:italic r:id="rId82"/>
      <p:boldItalic r:id="rId83"/>
    </p:embeddedFont>
    <p:embeddedFont>
      <p:font typeface="Inter" panose="020B0604020202020204" charset="0"/>
      <p:regular r:id="rId84"/>
      <p:bold r:id="rId85"/>
    </p:embeddedFont>
    <p:embeddedFont>
      <p:font typeface="Open Sans Condensed" panose="020B0604020202020204" charset="0"/>
      <p:regular r:id="rId86"/>
      <p:bold r:id="rId87"/>
    </p:embeddedFont>
    <p:embeddedFont>
      <p:font typeface="Space Mono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059BBD2F-BA9E-3149-B2B9-108D3A20FD08}">
          <p14:sldIdLst>
            <p14:sldId id="348"/>
            <p14:sldId id="257"/>
            <p14:sldId id="332"/>
            <p14:sldId id="318"/>
            <p14:sldId id="307"/>
          </p14:sldIdLst>
        </p14:section>
        <p14:section name="INTRODUCTION" id="{77710634-A9DE-E845-87EB-0417B9EE658B}">
          <p14:sldIdLst>
            <p14:sldId id="352"/>
            <p14:sldId id="260"/>
            <p14:sldId id="335"/>
          </p14:sldIdLst>
        </p14:section>
        <p14:section name="METHODOLOGY &amp; DEVELOPMENT" id="{B8DF292A-29A5-644C-8E6E-5E566F6F06D2}">
          <p14:sldIdLst>
            <p14:sldId id="264"/>
            <p14:sldId id="321"/>
            <p14:sldId id="369"/>
            <p14:sldId id="324"/>
            <p14:sldId id="347"/>
            <p14:sldId id="341"/>
            <p14:sldId id="342"/>
            <p14:sldId id="350"/>
            <p14:sldId id="343"/>
            <p14:sldId id="331"/>
            <p14:sldId id="346"/>
            <p14:sldId id="329"/>
            <p14:sldId id="333"/>
            <p14:sldId id="320"/>
            <p14:sldId id="334"/>
            <p14:sldId id="353"/>
          </p14:sldIdLst>
        </p14:section>
        <p14:section name="SHOWCASE" id="{CBC067E8-2768-8946-A30A-9F2ED729921D}">
          <p14:sldIdLst>
            <p14:sldId id="337"/>
            <p14:sldId id="338"/>
            <p14:sldId id="311"/>
            <p14:sldId id="354"/>
          </p14:sldIdLst>
        </p14:section>
        <p14:section name="EVALUATION RESULTS" id="{049CE8F8-EB94-5141-9B14-0DEA3D006EF4}">
          <p14:sldIdLst>
            <p14:sldId id="364"/>
            <p14:sldId id="366"/>
            <p14:sldId id="363"/>
            <p14:sldId id="362"/>
            <p14:sldId id="365"/>
            <p14:sldId id="360"/>
            <p14:sldId id="359"/>
            <p14:sldId id="351"/>
            <p14:sldId id="368"/>
            <p14:sldId id="367"/>
            <p14:sldId id="355"/>
          </p14:sldIdLst>
        </p14:section>
        <p14:section name="DISCUSSION &amp; CONCLUSION" id="{2584F891-E7EB-C44D-A852-00A3DFF46376}">
          <p14:sldIdLst>
            <p14:sldId id="339"/>
            <p14:sldId id="370"/>
            <p14:sldId id="356"/>
          </p14:sldIdLst>
        </p14:section>
        <p14:section name="THE END" id="{2C1DCE35-A141-594B-B663-34C5480A8A50}">
          <p14:sldIdLst>
            <p14:sldId id="305"/>
            <p14:sldId id="374"/>
            <p14:sldId id="319"/>
            <p14:sldId id="371"/>
            <p14:sldId id="372"/>
            <p14:sldId id="273"/>
            <p14:sldId id="373"/>
            <p14:sldId id="270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E5147C-9EC1-9918-BAB0-38843CBAF8ED}" name="Vincent Brunner" initials="VB" userId="S::ge65tew@mytum.de::0582dc11-ab77-45d1-b857-5691c17b18d5" providerId="AD"/>
  <p188:author id="{57F471D3-61AB-1040-C0C3-7BEC29848462}" name="Bea Seibert" initials="BS" userId="S::gu58lal@mytum.de::cd96aaf6-9ed8-4285-a516-452073d782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7290"/>
    <a:srgbClr val="E08B84"/>
    <a:srgbClr val="DACFD4"/>
    <a:srgbClr val="D37C9B"/>
    <a:srgbClr val="212121"/>
    <a:srgbClr val="1C4587"/>
    <a:srgbClr val="3070B3"/>
    <a:srgbClr val="3F7CBB"/>
    <a:srgbClr val="F4E500"/>
    <a:srgbClr val="F1D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4F0F6-AD8A-4023-A4AA-69BCA07FA9C2}" v="393" dt="2022-02-08T22:34:11.157"/>
    <p1510:client id="{0A90A75C-3A88-4C81-8A3B-1CD668F1B94F}" v="26" dt="2022-02-09T13:25:22.512"/>
    <p1510:client id="{35B942D3-16FC-4D4C-AECA-FAD7B32E7FD7}" v="5" dt="2022-02-09T13:07:29.819"/>
    <p1510:client id="{3C50FA52-CC39-42E1-8A45-F765929FB633}" v="522" dt="2022-02-08T16:36:17.949"/>
    <p1510:client id="{3D0ACF1F-BE96-4F3A-9B28-BD9F9C8CA33F}" v="38" vWet="39" dt="2022-02-09T13:30:28.938"/>
    <p1510:client id="{763265C5-BC54-4911-9842-56193A1FC1DF}" v="2" dt="2022-02-09T11:17:50.042"/>
    <p1510:client id="{7A3613AC-42B0-4867-A5B6-C1C1924A6627}" v="26" dt="2022-02-09T17:18:34.315"/>
    <p1510:client id="{7CB3B254-A728-4AC1-9193-9409ED7ABD21}" v="1" dt="2022-02-09T11:14:58.163"/>
    <p1510:client id="{836323D3-E120-44C6-A9E8-827BDC52D788}" v="95" dt="2022-02-09T13:58:09.174"/>
    <p1510:client id="{91F6AA8A-6590-4D74-87F4-CEC3948C9A32}" v="3" dt="2022-02-09T17:08:26.929"/>
    <p1510:client id="{AD3745C2-494C-46B6-86D2-A6025AC5942D}" v="49" dt="2022-02-09T08:52:01.869"/>
    <p1510:client id="{B1ED1C0E-6657-412F-8D88-2C24C134F2BD}" v="337" dt="2022-02-08T21:51:51.099"/>
    <p1510:client id="{B537EE66-B1E6-734A-8C40-3E8FE028BD05}" v="3873" dt="2022-02-09T16:16:44.074"/>
    <p1510:client id="{CEDF5AD7-AB84-446E-9905-036C190DA129}" v="2" dt="2022-02-08T22:36:05.348"/>
    <p1510:client id="{DFC1C413-2542-A744-ACB1-4637F4ED5E00}" v="5521" dt="2022-02-09T16:06:23.107"/>
    <p1510:client id="{FABBA044-CC2E-4852-B95E-42E0085B514F}" v="18" dt="2022-02-09T13:38:26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89" Type="http://schemas.openxmlformats.org/officeDocument/2006/relationships/font" Target="fonts/font3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1.xml"/><Relationship Id="rId90" Type="http://schemas.openxmlformats.org/officeDocument/2006/relationships/font" Target="fonts/font32.fntdata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font" Target="fonts/font30.fntdata"/><Relationship Id="rId91" Type="http://schemas.openxmlformats.org/officeDocument/2006/relationships/font" Target="fonts/font33.fntdata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8.fntdata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font" Target="fonts/font13.fntdata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8.fntdata"/><Relationship Id="rId87" Type="http://schemas.openxmlformats.org/officeDocument/2006/relationships/font" Target="fonts/font29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4.fntdata"/><Relationship Id="rId93" Type="http://schemas.openxmlformats.org/officeDocument/2006/relationships/viewProps" Target="viewProps.xml"/><Relationship Id="rId98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Ferrari" userId="S::ge96hap@mytum.de::12614f5b-92f2-46fc-80cb-33d73f1bc615" providerId="AD" clId="Web-{3D0ACF1F-BE96-4F3A-9B28-BD9F9C8CA33F}"/>
    <pc:docChg chg="addSld delSld modSection">
      <pc:chgData name="Stefano Ferrari" userId="S::ge96hap@mytum.de::12614f5b-92f2-46fc-80cb-33d73f1bc615" providerId="AD" clId="Web-{3D0ACF1F-BE96-4F3A-9B28-BD9F9C8CA33F}" dt="2022-02-09T13:30:25.219" v="20"/>
      <pc:docMkLst>
        <pc:docMk/>
      </pc:docMkLst>
      <pc:sldChg chg="add del">
        <pc:chgData name="Stefano Ferrari" userId="S::ge96hap@mytum.de::12614f5b-92f2-46fc-80cb-33d73f1bc615" providerId="AD" clId="Web-{3D0ACF1F-BE96-4F3A-9B28-BD9F9C8CA33F}" dt="2022-02-09T13:30:25.203" v="19"/>
        <pc:sldMkLst>
          <pc:docMk/>
          <pc:sldMk cId="2162168276" sldId="313"/>
        </pc:sldMkLst>
      </pc:sldChg>
      <pc:sldChg chg="add del">
        <pc:chgData name="Stefano Ferrari" userId="S::ge96hap@mytum.de::12614f5b-92f2-46fc-80cb-33d73f1bc615" providerId="AD" clId="Web-{3D0ACF1F-BE96-4F3A-9B28-BD9F9C8CA33F}" dt="2022-02-09T13:30:07.718" v="16"/>
        <pc:sldMkLst>
          <pc:docMk/>
          <pc:sldMk cId="1285779939" sldId="314"/>
        </pc:sldMkLst>
      </pc:sldChg>
      <pc:sldChg chg="add del">
        <pc:chgData name="Stefano Ferrari" userId="S::ge96hap@mytum.de::12614f5b-92f2-46fc-80cb-33d73f1bc615" providerId="AD" clId="Web-{3D0ACF1F-BE96-4F3A-9B28-BD9F9C8CA33F}" dt="2022-02-09T13:30:25.219" v="20"/>
        <pc:sldMkLst>
          <pc:docMk/>
          <pc:sldMk cId="1541207784" sldId="315"/>
        </pc:sldMkLst>
      </pc:sldChg>
      <pc:sldChg chg="add del">
        <pc:chgData name="Stefano Ferrari" userId="S::ge96hap@mytum.de::12614f5b-92f2-46fc-80cb-33d73f1bc615" providerId="AD" clId="Web-{3D0ACF1F-BE96-4F3A-9B28-BD9F9C8CA33F}" dt="2022-02-09T13:30:25.203" v="18"/>
        <pc:sldMkLst>
          <pc:docMk/>
          <pc:sldMk cId="1712809433" sldId="357"/>
        </pc:sldMkLst>
      </pc:sldChg>
      <pc:sldChg chg="add del">
        <pc:chgData name="Stefano Ferrari" userId="S::ge96hap@mytum.de::12614f5b-92f2-46fc-80cb-33d73f1bc615" providerId="AD" clId="Web-{3D0ACF1F-BE96-4F3A-9B28-BD9F9C8CA33F}" dt="2022-02-09T13:30:25.203" v="17"/>
        <pc:sldMkLst>
          <pc:docMk/>
          <pc:sldMk cId="3336684400" sldId="358"/>
        </pc:sldMkLst>
      </pc:sldChg>
      <pc:sldChg chg="add">
        <pc:chgData name="Stefano Ferrari" userId="S::ge96hap@mytum.de::12614f5b-92f2-46fc-80cb-33d73f1bc615" providerId="AD" clId="Web-{3D0ACF1F-BE96-4F3A-9B28-BD9F9C8CA33F}" dt="2022-02-09T13:28:45.638" v="0"/>
        <pc:sldMkLst>
          <pc:docMk/>
          <pc:sldMk cId="292351231" sldId="359"/>
        </pc:sldMkLst>
      </pc:sldChg>
      <pc:sldChg chg="add">
        <pc:chgData name="Stefano Ferrari" userId="S::ge96hap@mytum.de::12614f5b-92f2-46fc-80cb-33d73f1bc615" providerId="AD" clId="Web-{3D0ACF1F-BE96-4F3A-9B28-BD9F9C8CA33F}" dt="2022-02-09T13:28:45.841" v="1"/>
        <pc:sldMkLst>
          <pc:docMk/>
          <pc:sldMk cId="3037155734" sldId="360"/>
        </pc:sldMkLst>
      </pc:sldChg>
      <pc:sldChg chg="add">
        <pc:chgData name="Stefano Ferrari" userId="S::ge96hap@mytum.de::12614f5b-92f2-46fc-80cb-33d73f1bc615" providerId="AD" clId="Web-{3D0ACF1F-BE96-4F3A-9B28-BD9F9C8CA33F}" dt="2022-02-09T13:28:46.122" v="2"/>
        <pc:sldMkLst>
          <pc:docMk/>
          <pc:sldMk cId="304808003" sldId="361"/>
        </pc:sldMkLst>
      </pc:sldChg>
      <pc:sldChg chg="add">
        <pc:chgData name="Stefano Ferrari" userId="S::ge96hap@mytum.de::12614f5b-92f2-46fc-80cb-33d73f1bc615" providerId="AD" clId="Web-{3D0ACF1F-BE96-4F3A-9B28-BD9F9C8CA33F}" dt="2022-02-09T13:28:46.247" v="3"/>
        <pc:sldMkLst>
          <pc:docMk/>
          <pc:sldMk cId="36622223" sldId="362"/>
        </pc:sldMkLst>
      </pc:sldChg>
      <pc:sldChg chg="add">
        <pc:chgData name="Stefano Ferrari" userId="S::ge96hap@mytum.de::12614f5b-92f2-46fc-80cb-33d73f1bc615" providerId="AD" clId="Web-{3D0ACF1F-BE96-4F3A-9B28-BD9F9C8CA33F}" dt="2022-02-09T13:28:46.325" v="4"/>
        <pc:sldMkLst>
          <pc:docMk/>
          <pc:sldMk cId="2610392111" sldId="363"/>
        </pc:sldMkLst>
      </pc:sldChg>
      <pc:sldChg chg="add">
        <pc:chgData name="Stefano Ferrari" userId="S::ge96hap@mytum.de::12614f5b-92f2-46fc-80cb-33d73f1bc615" providerId="AD" clId="Web-{3D0ACF1F-BE96-4F3A-9B28-BD9F9C8CA33F}" dt="2022-02-09T13:30:02.921" v="15"/>
        <pc:sldMkLst>
          <pc:docMk/>
          <pc:sldMk cId="1866362132" sldId="364"/>
        </pc:sldMkLst>
      </pc:sldChg>
    </pc:docChg>
  </pc:docChgLst>
  <pc:docChgLst>
    <pc:chgData name="Stefano Ferrari" userId="S::ge96hap@mytum.de::12614f5b-92f2-46fc-80cb-33d73f1bc615" providerId="AD" clId="Web-{0A90A75C-3A88-4C81-8A3B-1CD668F1B94F}"/>
    <pc:docChg chg="modSld">
      <pc:chgData name="Stefano Ferrari" userId="S::ge96hap@mytum.de::12614f5b-92f2-46fc-80cb-33d73f1bc615" providerId="AD" clId="Web-{0A90A75C-3A88-4C81-8A3B-1CD668F1B94F}" dt="2022-02-09T13:25:22.512" v="15" actId="14100"/>
      <pc:docMkLst>
        <pc:docMk/>
      </pc:docMkLst>
      <pc:sldChg chg="addSp delSp modSp">
        <pc:chgData name="Stefano Ferrari" userId="S::ge96hap@mytum.de::12614f5b-92f2-46fc-80cb-33d73f1bc615" providerId="AD" clId="Web-{0A90A75C-3A88-4C81-8A3B-1CD668F1B94F}" dt="2022-02-09T13:25:22.512" v="15" actId="14100"/>
        <pc:sldMkLst>
          <pc:docMk/>
          <pc:sldMk cId="2624061563" sldId="351"/>
        </pc:sldMkLst>
        <pc:spChg chg="add mod">
          <ac:chgData name="Stefano Ferrari" userId="S::ge96hap@mytum.de::12614f5b-92f2-46fc-80cb-33d73f1bc615" providerId="AD" clId="Web-{0A90A75C-3A88-4C81-8A3B-1CD668F1B94F}" dt="2022-02-09T13:25:22.512" v="15" actId="14100"/>
          <ac:spMkLst>
            <pc:docMk/>
            <pc:sldMk cId="2624061563" sldId="351"/>
            <ac:spMk id="3" creationId="{53939C02-1CEB-4660-9D82-FED129B6024B}"/>
          </ac:spMkLst>
        </pc:spChg>
        <pc:spChg chg="add del mod">
          <ac:chgData name="Stefano Ferrari" userId="S::ge96hap@mytum.de::12614f5b-92f2-46fc-80cb-33d73f1bc615" providerId="AD" clId="Web-{0A90A75C-3A88-4C81-8A3B-1CD668F1B94F}" dt="2022-02-09T13:24:46.995" v="3"/>
          <ac:spMkLst>
            <pc:docMk/>
            <pc:sldMk cId="2624061563" sldId="351"/>
            <ac:spMk id="4" creationId="{D8CFAC95-28EB-4346-BB46-593C9175DDD1}"/>
          </ac:spMkLst>
        </pc:spChg>
      </pc:sldChg>
    </pc:docChg>
  </pc:docChgLst>
  <pc:docChgLst>
    <pc:chgData name="Stefano Ferrari" userId="S::ge96hap@mytum.de::12614f5b-92f2-46fc-80cb-33d73f1bc615" providerId="AD" clId="Web-{AD3745C2-494C-46B6-86D2-A6025AC5942D}"/>
    <pc:docChg chg="modSld">
      <pc:chgData name="Stefano Ferrari" userId="S::ge96hap@mytum.de::12614f5b-92f2-46fc-80cb-33d73f1bc615" providerId="AD" clId="Web-{AD3745C2-494C-46B6-86D2-A6025AC5942D}" dt="2022-02-09T08:52:01.479" v="46" actId="20577"/>
      <pc:docMkLst>
        <pc:docMk/>
      </pc:docMkLst>
      <pc:sldChg chg="delSp modSp">
        <pc:chgData name="Stefano Ferrari" userId="S::ge96hap@mytum.de::12614f5b-92f2-46fc-80cb-33d73f1bc615" providerId="AD" clId="Web-{AD3745C2-494C-46B6-86D2-A6025AC5942D}" dt="2022-02-09T08:47:33.081" v="17"/>
        <pc:sldMkLst>
          <pc:docMk/>
          <pc:sldMk cId="3336684400" sldId="358"/>
        </pc:sldMkLst>
        <pc:spChg chg="del mod">
          <ac:chgData name="Stefano Ferrari" userId="S::ge96hap@mytum.de::12614f5b-92f2-46fc-80cb-33d73f1bc615" providerId="AD" clId="Web-{AD3745C2-494C-46B6-86D2-A6025AC5942D}" dt="2022-02-09T08:47:29.956" v="16"/>
          <ac:spMkLst>
            <pc:docMk/>
            <pc:sldMk cId="3336684400" sldId="358"/>
            <ac:spMk id="3" creationId="{3A278F92-29EA-4960-B5B5-9D257FE34D82}"/>
          </ac:spMkLst>
        </pc:spChg>
        <pc:cxnChg chg="del">
          <ac:chgData name="Stefano Ferrari" userId="S::ge96hap@mytum.de::12614f5b-92f2-46fc-80cb-33d73f1bc615" providerId="AD" clId="Web-{AD3745C2-494C-46B6-86D2-A6025AC5942D}" dt="2022-02-09T08:47:33.081" v="17"/>
          <ac:cxnSpMkLst>
            <pc:docMk/>
            <pc:sldMk cId="3336684400" sldId="358"/>
            <ac:cxnSpMk id="9" creationId="{1DB9B9E3-EA32-4EF5-95C0-3B06BB6E0EE4}"/>
          </ac:cxnSpMkLst>
        </pc:cxnChg>
      </pc:sldChg>
      <pc:sldChg chg="addSp delSp modSp">
        <pc:chgData name="Stefano Ferrari" userId="S::ge96hap@mytum.de::12614f5b-92f2-46fc-80cb-33d73f1bc615" providerId="AD" clId="Web-{AD3745C2-494C-46B6-86D2-A6025AC5942D}" dt="2022-02-09T08:52:01.479" v="46" actId="20577"/>
        <pc:sldMkLst>
          <pc:docMk/>
          <pc:sldMk cId="2413506565" sldId="359"/>
        </pc:sldMkLst>
        <pc:spChg chg="add">
          <ac:chgData name="Stefano Ferrari" userId="S::ge96hap@mytum.de::12614f5b-92f2-46fc-80cb-33d73f1bc615" providerId="AD" clId="Web-{AD3745C2-494C-46B6-86D2-A6025AC5942D}" dt="2022-02-09T08:44:54.951" v="6"/>
          <ac:spMkLst>
            <pc:docMk/>
            <pc:sldMk cId="2413506565" sldId="359"/>
            <ac:spMk id="3" creationId="{F016A37F-48A1-4069-A824-CFEE91E85550}"/>
          </ac:spMkLst>
        </pc:spChg>
        <pc:spChg chg="add del mod">
          <ac:chgData name="Stefano Ferrari" userId="S::ge96hap@mytum.de::12614f5b-92f2-46fc-80cb-33d73f1bc615" providerId="AD" clId="Web-{AD3745C2-494C-46B6-86D2-A6025AC5942D}" dt="2022-02-09T08:52:01.479" v="46" actId="20577"/>
          <ac:spMkLst>
            <pc:docMk/>
            <pc:sldMk cId="2413506565" sldId="359"/>
            <ac:spMk id="5" creationId="{7B5CC2F5-C6E5-4A3D-BDEF-FA1CFD8AA571}"/>
          </ac:spMkLst>
        </pc:spChg>
        <pc:spChg chg="del">
          <ac:chgData name="Stefano Ferrari" userId="S::ge96hap@mytum.de::12614f5b-92f2-46fc-80cb-33d73f1bc615" providerId="AD" clId="Web-{AD3745C2-494C-46B6-86D2-A6025AC5942D}" dt="2022-02-09T08:45:13.561" v="7"/>
          <ac:spMkLst>
            <pc:docMk/>
            <pc:sldMk cId="2413506565" sldId="359"/>
            <ac:spMk id="7" creationId="{B1896C9F-B360-0945-92B7-E845EC9CC2A9}"/>
          </ac:spMkLst>
        </pc:spChg>
        <pc:spChg chg="del">
          <ac:chgData name="Stefano Ferrari" userId="S::ge96hap@mytum.de::12614f5b-92f2-46fc-80cb-33d73f1bc615" providerId="AD" clId="Web-{AD3745C2-494C-46B6-86D2-A6025AC5942D}" dt="2022-02-09T08:44:47.248" v="5"/>
          <ac:spMkLst>
            <pc:docMk/>
            <pc:sldMk cId="2413506565" sldId="359"/>
            <ac:spMk id="15" creationId="{D347A661-F0FF-3042-B4BE-F8085F6610AE}"/>
          </ac:spMkLst>
        </pc:spChg>
        <pc:picChg chg="add mod">
          <ac:chgData name="Stefano Ferrari" userId="S::ge96hap@mytum.de::12614f5b-92f2-46fc-80cb-33d73f1bc615" providerId="AD" clId="Web-{AD3745C2-494C-46B6-86D2-A6025AC5942D}" dt="2022-02-09T08:50:49.758" v="28" actId="14100"/>
          <ac:picMkLst>
            <pc:docMk/>
            <pc:sldMk cId="2413506565" sldId="359"/>
            <ac:picMk id="14" creationId="{3C8F2C6E-7E8B-4CCA-9E92-A6DF4134A367}"/>
          </ac:picMkLst>
        </pc:picChg>
        <pc:picChg chg="add mod">
          <ac:chgData name="Stefano Ferrari" userId="S::ge96hap@mytum.de::12614f5b-92f2-46fc-80cb-33d73f1bc615" providerId="AD" clId="Web-{AD3745C2-494C-46B6-86D2-A6025AC5942D}" dt="2022-02-09T08:51:19.884" v="34" actId="14100"/>
          <ac:picMkLst>
            <pc:docMk/>
            <pc:sldMk cId="2413506565" sldId="359"/>
            <ac:picMk id="16" creationId="{98A70F5D-450A-493C-8229-E1AE877834A0}"/>
          </ac:picMkLst>
        </pc:picChg>
        <pc:picChg chg="add mod">
          <ac:chgData name="Stefano Ferrari" userId="S::ge96hap@mytum.de::12614f5b-92f2-46fc-80cb-33d73f1bc615" providerId="AD" clId="Web-{AD3745C2-494C-46B6-86D2-A6025AC5942D}" dt="2022-02-09T08:51:30.446" v="37" actId="14100"/>
          <ac:picMkLst>
            <pc:docMk/>
            <pc:sldMk cId="2413506565" sldId="359"/>
            <ac:picMk id="17" creationId="{873AD120-48EF-43CB-A1F4-CAF8358383E0}"/>
          </ac:picMkLst>
        </pc:picChg>
      </pc:sldChg>
    </pc:docChg>
  </pc:docChgLst>
  <pc:docChgLst>
    <pc:chgData name="Stefano Ferrari" userId="S::ge96hap@mytum.de::12614f5b-92f2-46fc-80cb-33d73f1bc615" providerId="AD" clId="Web-{763265C5-BC54-4911-9842-56193A1FC1DF}"/>
    <pc:docChg chg="addSld delSld modSection">
      <pc:chgData name="Stefano Ferrari" userId="S::ge96hap@mytum.de::12614f5b-92f2-46fc-80cb-33d73f1bc615" providerId="AD" clId="Web-{763265C5-BC54-4911-9842-56193A1FC1DF}" dt="2022-02-09T11:17:50.042" v="1"/>
      <pc:docMkLst>
        <pc:docMk/>
      </pc:docMkLst>
      <pc:sldChg chg="add del">
        <pc:chgData name="Stefano Ferrari" userId="S::ge96hap@mytum.de::12614f5b-92f2-46fc-80cb-33d73f1bc615" providerId="AD" clId="Web-{763265C5-BC54-4911-9842-56193A1FC1DF}" dt="2022-02-09T11:17:50.042" v="1"/>
        <pc:sldMkLst>
          <pc:docMk/>
          <pc:sldMk cId="2891119656" sldId="359"/>
        </pc:sldMkLst>
      </pc:sldChg>
      <pc:sldMasterChg chg="addSldLayout">
        <pc:chgData name="Stefano Ferrari" userId="S::ge96hap@mytum.de::12614f5b-92f2-46fc-80cb-33d73f1bc615" providerId="AD" clId="Web-{763265C5-BC54-4911-9842-56193A1FC1DF}" dt="2022-02-09T11:17:42.401" v="0"/>
        <pc:sldMasterMkLst>
          <pc:docMk/>
          <pc:sldMasterMk cId="0" sldId="2147483659"/>
        </pc:sldMasterMkLst>
        <pc:sldLayoutChg chg="add">
          <pc:chgData name="Stefano Ferrari" userId="S::ge96hap@mytum.de::12614f5b-92f2-46fc-80cb-33d73f1bc615" providerId="AD" clId="Web-{763265C5-BC54-4911-9842-56193A1FC1DF}" dt="2022-02-09T11:17:42.401" v="0"/>
          <pc:sldLayoutMkLst>
            <pc:docMk/>
            <pc:sldMasterMk cId="0" sldId="2147483659"/>
            <pc:sldLayoutMk cId="3222882014" sldId="2147483661"/>
          </pc:sldLayoutMkLst>
        </pc:sldLayoutChg>
      </pc:sldMasterChg>
    </pc:docChg>
  </pc:docChgLst>
  <pc:docChgLst>
    <pc:chgData name="Stefano Ferrari" userId="S::ge96hap@mytum.de::12614f5b-92f2-46fc-80cb-33d73f1bc615" providerId="AD" clId="Web-{CEDF5AD7-AB84-446E-9905-036C190DA129}"/>
    <pc:docChg chg="modSld">
      <pc:chgData name="Stefano Ferrari" userId="S::ge96hap@mytum.de::12614f5b-92f2-46fc-80cb-33d73f1bc615" providerId="AD" clId="Web-{CEDF5AD7-AB84-446E-9905-036C190DA129}" dt="2022-02-08T22:36:05.348" v="1" actId="1076"/>
      <pc:docMkLst>
        <pc:docMk/>
      </pc:docMkLst>
      <pc:sldChg chg="modSp">
        <pc:chgData name="Stefano Ferrari" userId="S::ge96hap@mytum.de::12614f5b-92f2-46fc-80cb-33d73f1bc615" providerId="AD" clId="Web-{CEDF5AD7-AB84-446E-9905-036C190DA129}" dt="2022-02-08T22:36:05.348" v="1" actId="1076"/>
        <pc:sldMkLst>
          <pc:docMk/>
          <pc:sldMk cId="3790852569" sldId="316"/>
        </pc:sldMkLst>
        <pc:cxnChg chg="mod">
          <ac:chgData name="Stefano Ferrari" userId="S::ge96hap@mytum.de::12614f5b-92f2-46fc-80cb-33d73f1bc615" providerId="AD" clId="Web-{CEDF5AD7-AB84-446E-9905-036C190DA129}" dt="2022-02-08T22:36:05.348" v="1" actId="1076"/>
          <ac:cxnSpMkLst>
            <pc:docMk/>
            <pc:sldMk cId="3790852569" sldId="316"/>
            <ac:cxnSpMk id="9" creationId="{1DB9B9E3-EA32-4EF5-95C0-3B06BB6E0EE4}"/>
          </ac:cxnSpMkLst>
        </pc:cxnChg>
      </pc:sldChg>
    </pc:docChg>
  </pc:docChgLst>
  <pc:docChgLst>
    <pc:chgData name="Stefano Ferrari" userId="S::ge96hap@mytum.de::12614f5b-92f2-46fc-80cb-33d73f1bc615" providerId="AD" clId="Web-{0A34F0F6-AD8A-4023-A4AA-69BCA07FA9C2}"/>
    <pc:docChg chg="addSld modSld sldOrd modSection">
      <pc:chgData name="Stefano Ferrari" userId="S::ge96hap@mytum.de::12614f5b-92f2-46fc-80cb-33d73f1bc615" providerId="AD" clId="Web-{0A34F0F6-AD8A-4023-A4AA-69BCA07FA9C2}" dt="2022-02-08T22:34:11.157" v="394" actId="1076"/>
      <pc:docMkLst>
        <pc:docMk/>
      </pc:docMkLst>
      <pc:sldChg chg="addSp delSp modSp">
        <pc:chgData name="Stefano Ferrari" userId="S::ge96hap@mytum.de::12614f5b-92f2-46fc-80cb-33d73f1bc615" providerId="AD" clId="Web-{0A34F0F6-AD8A-4023-A4AA-69BCA07FA9C2}" dt="2022-02-08T22:17:34.723" v="291" actId="1076"/>
        <pc:sldMkLst>
          <pc:docMk/>
          <pc:sldMk cId="2162168276" sldId="313"/>
        </pc:sldMkLst>
        <pc:spChg chg="mod">
          <ac:chgData name="Stefano Ferrari" userId="S::ge96hap@mytum.de::12614f5b-92f2-46fc-80cb-33d73f1bc615" providerId="AD" clId="Web-{0A34F0F6-AD8A-4023-A4AA-69BCA07FA9C2}" dt="2022-02-08T22:11:29.449" v="228" actId="1076"/>
          <ac:spMkLst>
            <pc:docMk/>
            <pc:sldMk cId="2162168276" sldId="313"/>
            <ac:spMk id="3" creationId="{7374DAD9-7FAD-4672-98F2-FB879AE111E7}"/>
          </ac:spMkLst>
        </pc:spChg>
        <pc:spChg chg="add mod">
          <ac:chgData name="Stefano Ferrari" userId="S::ge96hap@mytum.de::12614f5b-92f2-46fc-80cb-33d73f1bc615" providerId="AD" clId="Web-{0A34F0F6-AD8A-4023-A4AA-69BCA07FA9C2}" dt="2022-02-08T22:10:39.416" v="189" actId="1076"/>
          <ac:spMkLst>
            <pc:docMk/>
            <pc:sldMk cId="2162168276" sldId="313"/>
            <ac:spMk id="4" creationId="{8D7E3D00-2A11-4C05-A32D-189190059171}"/>
          </ac:spMkLst>
        </pc:spChg>
        <pc:spChg chg="add del mod">
          <ac:chgData name="Stefano Ferrari" userId="S::ge96hap@mytum.de::12614f5b-92f2-46fc-80cb-33d73f1bc615" providerId="AD" clId="Web-{0A34F0F6-AD8A-4023-A4AA-69BCA07FA9C2}" dt="2022-02-08T22:10:59.026" v="211"/>
          <ac:spMkLst>
            <pc:docMk/>
            <pc:sldMk cId="2162168276" sldId="313"/>
            <ac:spMk id="5" creationId="{D36D9F45-57BA-418E-96A3-9008F14126BB}"/>
          </ac:spMkLst>
        </pc:spChg>
        <pc:spChg chg="mod ord">
          <ac:chgData name="Stefano Ferrari" userId="S::ge96hap@mytum.de::12614f5b-92f2-46fc-80cb-33d73f1bc615" providerId="AD" clId="Web-{0A34F0F6-AD8A-4023-A4AA-69BCA07FA9C2}" dt="2022-02-08T22:10:39.385" v="188" actId="1076"/>
          <ac:spMkLst>
            <pc:docMk/>
            <pc:sldMk cId="2162168276" sldId="313"/>
            <ac:spMk id="7" creationId="{A9C085D8-A705-464D-9082-7D3F36DC0DE6}"/>
          </ac:spMkLst>
        </pc:spChg>
        <pc:spChg chg="del mod">
          <ac:chgData name="Stefano Ferrari" userId="S::ge96hap@mytum.de::12614f5b-92f2-46fc-80cb-33d73f1bc615" providerId="AD" clId="Web-{0A34F0F6-AD8A-4023-A4AA-69BCA07FA9C2}" dt="2022-02-08T22:09:52.634" v="160"/>
          <ac:spMkLst>
            <pc:docMk/>
            <pc:sldMk cId="2162168276" sldId="313"/>
            <ac:spMk id="8" creationId="{7B00A884-AE2A-477B-AA87-2ACC17D5D572}"/>
          </ac:spMkLst>
        </pc:spChg>
        <pc:spChg chg="del">
          <ac:chgData name="Stefano Ferrari" userId="S::ge96hap@mytum.de::12614f5b-92f2-46fc-80cb-33d73f1bc615" providerId="AD" clId="Web-{0A34F0F6-AD8A-4023-A4AA-69BCA07FA9C2}" dt="2022-02-08T22:09:54.415" v="161"/>
          <ac:spMkLst>
            <pc:docMk/>
            <pc:sldMk cId="2162168276" sldId="313"/>
            <ac:spMk id="9" creationId="{289349B7-DACD-443C-AB2A-1BB0F8A768AC}"/>
          </ac:spMkLst>
        </pc:spChg>
        <pc:spChg chg="add mod">
          <ac:chgData name="Stefano Ferrari" userId="S::ge96hap@mytum.de::12614f5b-92f2-46fc-80cb-33d73f1bc615" providerId="AD" clId="Web-{0A34F0F6-AD8A-4023-A4AA-69BCA07FA9C2}" dt="2022-02-08T22:10:39.448" v="191" actId="1076"/>
          <ac:spMkLst>
            <pc:docMk/>
            <pc:sldMk cId="2162168276" sldId="313"/>
            <ac:spMk id="13" creationId="{4077D98B-569D-4D06-ABD8-A615593EED46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16.122" v="236" actId="1076"/>
          <ac:spMkLst>
            <pc:docMk/>
            <pc:sldMk cId="2162168276" sldId="313"/>
            <ac:spMk id="14" creationId="{A03FDDA4-80A4-43EF-88AE-DB445C7BCC41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24.075" v="238" actId="20577"/>
          <ac:spMkLst>
            <pc:docMk/>
            <pc:sldMk cId="2162168276" sldId="313"/>
            <ac:spMk id="16" creationId="{27E6202A-01E5-4EDD-96E4-CBA09C2E885A}"/>
          </ac:spMkLst>
        </pc:spChg>
        <pc:spChg chg="add mod">
          <ac:chgData name="Stefano Ferrari" userId="S::ge96hap@mytum.de::12614f5b-92f2-46fc-80cb-33d73f1bc615" providerId="AD" clId="Web-{0A34F0F6-AD8A-4023-A4AA-69BCA07FA9C2}" dt="2022-02-08T22:15:38.673" v="264" actId="20577"/>
          <ac:spMkLst>
            <pc:docMk/>
            <pc:sldMk cId="2162168276" sldId="313"/>
            <ac:spMk id="17" creationId="{27B21D70-C77D-43CE-B592-EFEABF3AAD8D}"/>
          </ac:spMkLst>
        </pc:spChg>
        <pc:spChg chg="add mod">
          <ac:chgData name="Stefano Ferrari" userId="S::ge96hap@mytum.de::12614f5b-92f2-46fc-80cb-33d73f1bc615" providerId="AD" clId="Web-{0A34F0F6-AD8A-4023-A4AA-69BCA07FA9C2}" dt="2022-02-08T22:17:21.488" v="289"/>
          <ac:spMkLst>
            <pc:docMk/>
            <pc:sldMk cId="2162168276" sldId="313"/>
            <ac:spMk id="18" creationId="{097CCCF6-A48F-4176-AB4F-B9291C1FF64D}"/>
          </ac:spMkLst>
        </pc:spChg>
        <pc:spChg chg="add mod">
          <ac:chgData name="Stefano Ferrari" userId="S::ge96hap@mytum.de::12614f5b-92f2-46fc-80cb-33d73f1bc615" providerId="AD" clId="Web-{0A34F0F6-AD8A-4023-A4AA-69BCA07FA9C2}" dt="2022-02-08T22:15:59.361" v="273" actId="20577"/>
          <ac:spMkLst>
            <pc:docMk/>
            <pc:sldMk cId="2162168276" sldId="313"/>
            <ac:spMk id="19" creationId="{A38F6E76-0B52-49B5-B5B8-6F29F333F9B9}"/>
          </ac:spMkLst>
        </pc:spChg>
        <pc:spChg chg="add del">
          <ac:chgData name="Stefano Ferrari" userId="S::ge96hap@mytum.de::12614f5b-92f2-46fc-80cb-33d73f1bc615" providerId="AD" clId="Web-{0A34F0F6-AD8A-4023-A4AA-69BCA07FA9C2}" dt="2022-02-08T22:10:59.026" v="210"/>
          <ac:spMkLst>
            <pc:docMk/>
            <pc:sldMk cId="2162168276" sldId="313"/>
            <ac:spMk id="20" creationId="{5F90CF9F-C465-46C9-A3B3-830763F1BAB7}"/>
          </ac:spMkLst>
        </pc:spChg>
        <pc:spChg chg="add del">
          <ac:chgData name="Stefano Ferrari" userId="S::ge96hap@mytum.de::12614f5b-92f2-46fc-80cb-33d73f1bc615" providerId="AD" clId="Web-{0A34F0F6-AD8A-4023-A4AA-69BCA07FA9C2}" dt="2022-02-08T22:11:02.136" v="212"/>
          <ac:spMkLst>
            <pc:docMk/>
            <pc:sldMk cId="2162168276" sldId="313"/>
            <ac:spMk id="22" creationId="{540C4B23-2553-4604-938F-ECDDA8069A35}"/>
          </ac:spMkLst>
        </pc:spChg>
        <pc:spChg chg="add del">
          <ac:chgData name="Stefano Ferrari" userId="S::ge96hap@mytum.de::12614f5b-92f2-46fc-80cb-33d73f1bc615" providerId="AD" clId="Web-{0A34F0F6-AD8A-4023-A4AA-69BCA07FA9C2}" dt="2022-02-08T22:10:59.026" v="209"/>
          <ac:spMkLst>
            <pc:docMk/>
            <pc:sldMk cId="2162168276" sldId="313"/>
            <ac:spMk id="23" creationId="{28380126-0A1E-499A-B90A-233C627B6D8F}"/>
          </ac:spMkLst>
        </pc:spChg>
        <pc:spChg chg="add del">
          <ac:chgData name="Stefano Ferrari" userId="S::ge96hap@mytum.de::12614f5b-92f2-46fc-80cb-33d73f1bc615" providerId="AD" clId="Web-{0A34F0F6-AD8A-4023-A4AA-69BCA07FA9C2}" dt="2022-02-08T22:10:59.026" v="208"/>
          <ac:spMkLst>
            <pc:docMk/>
            <pc:sldMk cId="2162168276" sldId="313"/>
            <ac:spMk id="24" creationId="{559DFF01-AB5C-47AF-B98D-ABD5FB9F46A3}"/>
          </ac:spMkLst>
        </pc:spChg>
        <pc:spChg chg="add del">
          <ac:chgData name="Stefano Ferrari" userId="S::ge96hap@mytum.de::12614f5b-92f2-46fc-80cb-33d73f1bc615" providerId="AD" clId="Web-{0A34F0F6-AD8A-4023-A4AA-69BCA07FA9C2}" dt="2022-02-08T22:10:59.026" v="207"/>
          <ac:spMkLst>
            <pc:docMk/>
            <pc:sldMk cId="2162168276" sldId="313"/>
            <ac:spMk id="25" creationId="{9931C45D-B6CF-4ADF-8C06-2738CCFABF46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10.278" v="235" actId="1076"/>
          <ac:spMkLst>
            <pc:docMk/>
            <pc:sldMk cId="2162168276" sldId="313"/>
            <ac:spMk id="26" creationId="{09B18A1B-51D1-4337-9750-A071D87E9DB1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32.138" v="239" actId="20577"/>
          <ac:spMkLst>
            <pc:docMk/>
            <pc:sldMk cId="2162168276" sldId="313"/>
            <ac:spMk id="27" creationId="{79DEF2D2-364D-4ADE-BBE5-4E4B1EC12F4F}"/>
          </ac:spMkLst>
        </pc:spChg>
        <pc:spChg chg="add mod">
          <ac:chgData name="Stefano Ferrari" userId="S::ge96hap@mytum.de::12614f5b-92f2-46fc-80cb-33d73f1bc615" providerId="AD" clId="Web-{0A34F0F6-AD8A-4023-A4AA-69BCA07FA9C2}" dt="2022-02-08T22:17:06.628" v="287" actId="20577"/>
          <ac:spMkLst>
            <pc:docMk/>
            <pc:sldMk cId="2162168276" sldId="313"/>
            <ac:spMk id="28" creationId="{9CB93A6D-CDA9-4BA8-B7AF-ACF77800D644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10.231" v="233" actId="1076"/>
          <ac:spMkLst>
            <pc:docMk/>
            <pc:sldMk cId="2162168276" sldId="313"/>
            <ac:spMk id="29" creationId="{20EB3955-AD2A-4465-8F9E-75DF91AB8B77}"/>
          </ac:spMkLst>
        </pc:spChg>
        <pc:spChg chg="add mod">
          <ac:chgData name="Stefano Ferrari" userId="S::ge96hap@mytum.de::12614f5b-92f2-46fc-80cb-33d73f1bc615" providerId="AD" clId="Web-{0A34F0F6-AD8A-4023-A4AA-69BCA07FA9C2}" dt="2022-02-08T22:12:10.247" v="234" actId="1076"/>
          <ac:spMkLst>
            <pc:docMk/>
            <pc:sldMk cId="2162168276" sldId="313"/>
            <ac:spMk id="30" creationId="{A07E0425-818C-44FA-97C8-5002508D6E70}"/>
          </ac:spMkLst>
        </pc:spChg>
        <pc:spChg chg="add mod">
          <ac:chgData name="Stefano Ferrari" userId="S::ge96hap@mytum.de::12614f5b-92f2-46fc-80cb-33d73f1bc615" providerId="AD" clId="Web-{0A34F0F6-AD8A-4023-A4AA-69BCA07FA9C2}" dt="2022-02-08T22:17:34.723" v="291" actId="1076"/>
          <ac:spMkLst>
            <pc:docMk/>
            <pc:sldMk cId="2162168276" sldId="313"/>
            <ac:spMk id="31" creationId="{C97EBCB5-A6BC-4064-A476-0E27E4DDFCAA}"/>
          </ac:spMkLst>
        </pc:spChg>
      </pc:sldChg>
      <pc:sldChg chg="modSp">
        <pc:chgData name="Stefano Ferrari" userId="S::ge96hap@mytum.de::12614f5b-92f2-46fc-80cb-33d73f1bc615" providerId="AD" clId="Web-{0A34F0F6-AD8A-4023-A4AA-69BCA07FA9C2}" dt="2022-02-08T22:24:02.889" v="374" actId="20577"/>
        <pc:sldMkLst>
          <pc:docMk/>
          <pc:sldMk cId="1285779939" sldId="314"/>
        </pc:sldMkLst>
        <pc:spChg chg="mod">
          <ac:chgData name="Stefano Ferrari" userId="S::ge96hap@mytum.de::12614f5b-92f2-46fc-80cb-33d73f1bc615" providerId="AD" clId="Web-{0A34F0F6-AD8A-4023-A4AA-69BCA07FA9C2}" dt="2022-02-08T22:24:02.889" v="374" actId="20577"/>
          <ac:spMkLst>
            <pc:docMk/>
            <pc:sldMk cId="1285779939" sldId="314"/>
            <ac:spMk id="5" creationId="{95CA3E7A-3359-4590-87AB-0EF8D7E42FB4}"/>
          </ac:spMkLst>
        </pc:spChg>
        <pc:spChg chg="mod">
          <ac:chgData name="Stefano Ferrari" userId="S::ge96hap@mytum.de::12614f5b-92f2-46fc-80cb-33d73f1bc615" providerId="AD" clId="Web-{0A34F0F6-AD8A-4023-A4AA-69BCA07FA9C2}" dt="2022-02-08T22:13:21.561" v="241"/>
          <ac:spMkLst>
            <pc:docMk/>
            <pc:sldMk cId="1285779939" sldId="314"/>
            <ac:spMk id="12" creationId="{E9A7E8BE-C38A-4628-B453-8E5EA092E9DE}"/>
          </ac:spMkLst>
        </pc:spChg>
        <pc:spChg chg="mod">
          <ac:chgData name="Stefano Ferrari" userId="S::ge96hap@mytum.de::12614f5b-92f2-46fc-80cb-33d73f1bc615" providerId="AD" clId="Web-{0A34F0F6-AD8A-4023-A4AA-69BCA07FA9C2}" dt="2022-02-08T22:13:21.592" v="242"/>
          <ac:spMkLst>
            <pc:docMk/>
            <pc:sldMk cId="1285779939" sldId="314"/>
            <ac:spMk id="13" creationId="{0629FDB8-AF62-47E0-8B6E-A87B90554F67}"/>
          </ac:spMkLst>
        </pc:spChg>
        <pc:spChg chg="mod">
          <ac:chgData name="Stefano Ferrari" userId="S::ge96hap@mytum.de::12614f5b-92f2-46fc-80cb-33d73f1bc615" providerId="AD" clId="Web-{0A34F0F6-AD8A-4023-A4AA-69BCA07FA9C2}" dt="2022-02-08T22:13:21.592" v="243"/>
          <ac:spMkLst>
            <pc:docMk/>
            <pc:sldMk cId="1285779939" sldId="314"/>
            <ac:spMk id="14" creationId="{0CD85FB9-1618-4967-9716-8DBD4C9F6B6D}"/>
          </ac:spMkLst>
        </pc:spChg>
        <pc:spChg chg="mod">
          <ac:chgData name="Stefano Ferrari" userId="S::ge96hap@mytum.de::12614f5b-92f2-46fc-80cb-33d73f1bc615" providerId="AD" clId="Web-{0A34F0F6-AD8A-4023-A4AA-69BCA07FA9C2}" dt="2022-02-08T22:13:21.608" v="244"/>
          <ac:spMkLst>
            <pc:docMk/>
            <pc:sldMk cId="1285779939" sldId="314"/>
            <ac:spMk id="15" creationId="{0C22BF3A-033A-4CED-A83B-63AA0898B942}"/>
          </ac:spMkLst>
        </pc:spChg>
      </pc:sldChg>
      <pc:sldChg chg="modSp ord">
        <pc:chgData name="Stefano Ferrari" userId="S::ge96hap@mytum.de::12614f5b-92f2-46fc-80cb-33d73f1bc615" providerId="AD" clId="Web-{0A34F0F6-AD8A-4023-A4AA-69BCA07FA9C2}" dt="2022-02-08T22:23:31.263" v="369" actId="20577"/>
        <pc:sldMkLst>
          <pc:docMk/>
          <pc:sldMk cId="1541207784" sldId="315"/>
        </pc:sldMkLst>
        <pc:spChg chg="mod">
          <ac:chgData name="Stefano Ferrari" userId="S::ge96hap@mytum.de::12614f5b-92f2-46fc-80cb-33d73f1bc615" providerId="AD" clId="Web-{0A34F0F6-AD8A-4023-A4AA-69BCA07FA9C2}" dt="2022-02-08T22:23:31.263" v="369" actId="20577"/>
          <ac:spMkLst>
            <pc:docMk/>
            <pc:sldMk cId="1541207784" sldId="315"/>
            <ac:spMk id="8" creationId="{73448A44-54BD-4946-BA75-751225B7A34E}"/>
          </ac:spMkLst>
        </pc:spChg>
      </pc:sldChg>
      <pc:sldChg chg="addSp delSp modSp">
        <pc:chgData name="Stefano Ferrari" userId="S::ge96hap@mytum.de::12614f5b-92f2-46fc-80cb-33d73f1bc615" providerId="AD" clId="Web-{0A34F0F6-AD8A-4023-A4AA-69BCA07FA9C2}" dt="2022-02-08T22:34:11.157" v="394" actId="1076"/>
        <pc:sldMkLst>
          <pc:docMk/>
          <pc:sldMk cId="3790852569" sldId="316"/>
        </pc:sldMkLst>
        <pc:spChg chg="mod">
          <ac:chgData name="Stefano Ferrari" userId="S::ge96hap@mytum.de::12614f5b-92f2-46fc-80cb-33d73f1bc615" providerId="AD" clId="Web-{0A34F0F6-AD8A-4023-A4AA-69BCA07FA9C2}" dt="2022-02-08T22:28:57.802" v="377" actId="1076"/>
          <ac:spMkLst>
            <pc:docMk/>
            <pc:sldMk cId="3790852569" sldId="316"/>
            <ac:spMk id="3" creationId="{3A278F92-29EA-4960-B5B5-9D257FE34D82}"/>
          </ac:spMkLst>
        </pc:spChg>
        <pc:spChg chg="add del mod">
          <ac:chgData name="Stefano Ferrari" userId="S::ge96hap@mytum.de::12614f5b-92f2-46fc-80cb-33d73f1bc615" providerId="AD" clId="Web-{0A34F0F6-AD8A-4023-A4AA-69BCA07FA9C2}" dt="2022-02-08T22:29:15.428" v="379"/>
          <ac:spMkLst>
            <pc:docMk/>
            <pc:sldMk cId="3790852569" sldId="316"/>
            <ac:spMk id="5" creationId="{003E9EF7-EB5A-4335-8CC5-551F2E4D5938}"/>
          </ac:spMkLst>
        </pc:spChg>
        <pc:spChg chg="del">
          <ac:chgData name="Stefano Ferrari" userId="S::ge96hap@mytum.de::12614f5b-92f2-46fc-80cb-33d73f1bc615" providerId="AD" clId="Web-{0A34F0F6-AD8A-4023-A4AA-69BCA07FA9C2}" dt="2022-02-08T22:29:12.006" v="378"/>
          <ac:spMkLst>
            <pc:docMk/>
            <pc:sldMk cId="3790852569" sldId="316"/>
            <ac:spMk id="7" creationId="{15E0BF9F-7724-8449-AEA0-4025847AE1E8}"/>
          </ac:spMkLst>
        </pc:spChg>
        <pc:picChg chg="add mod">
          <ac:chgData name="Stefano Ferrari" userId="S::ge96hap@mytum.de::12614f5b-92f2-46fc-80cb-33d73f1bc615" providerId="AD" clId="Web-{0A34F0F6-AD8A-4023-A4AA-69BCA07FA9C2}" dt="2022-02-08T22:32:46.374" v="385" actId="1076"/>
          <ac:picMkLst>
            <pc:docMk/>
            <pc:sldMk cId="3790852569" sldId="316"/>
            <ac:picMk id="8" creationId="{8F55293C-F6D8-45C7-9A4E-8A3C941A1E90}"/>
          </ac:picMkLst>
        </pc:picChg>
        <pc:cxnChg chg="add mod">
          <ac:chgData name="Stefano Ferrari" userId="S::ge96hap@mytum.de::12614f5b-92f2-46fc-80cb-33d73f1bc615" providerId="AD" clId="Web-{0A34F0F6-AD8A-4023-A4AA-69BCA07FA9C2}" dt="2022-02-08T22:34:11.157" v="394" actId="1076"/>
          <ac:cxnSpMkLst>
            <pc:docMk/>
            <pc:sldMk cId="3790852569" sldId="316"/>
            <ac:cxnSpMk id="9" creationId="{1DB9B9E3-EA32-4EF5-95C0-3B06BB6E0EE4}"/>
          </ac:cxnSpMkLst>
        </pc:cxnChg>
      </pc:sldChg>
      <pc:sldChg chg="modSp">
        <pc:chgData name="Stefano Ferrari" userId="S::ge96hap@mytum.de::12614f5b-92f2-46fc-80cb-33d73f1bc615" providerId="AD" clId="Web-{0A34F0F6-AD8A-4023-A4AA-69BCA07FA9C2}" dt="2022-02-08T22:27:42.207" v="376" actId="14100"/>
        <pc:sldMkLst>
          <pc:docMk/>
          <pc:sldMk cId="2098462963" sldId="356"/>
        </pc:sldMkLst>
        <pc:spChg chg="mod">
          <ac:chgData name="Stefano Ferrari" userId="S::ge96hap@mytum.de::12614f5b-92f2-46fc-80cb-33d73f1bc615" providerId="AD" clId="Web-{0A34F0F6-AD8A-4023-A4AA-69BCA07FA9C2}" dt="2022-02-08T22:27:42.207" v="376" actId="14100"/>
          <ac:spMkLst>
            <pc:docMk/>
            <pc:sldMk cId="2098462963" sldId="356"/>
            <ac:spMk id="13" creationId="{F67D57FF-045D-8B48-9D5B-2205BED4074F}"/>
          </ac:spMkLst>
        </pc:spChg>
      </pc:sldChg>
      <pc:sldChg chg="add replId">
        <pc:chgData name="Stefano Ferrari" userId="S::ge96hap@mytum.de::12614f5b-92f2-46fc-80cb-33d73f1bc615" providerId="AD" clId="Web-{0A34F0F6-AD8A-4023-A4AA-69BCA07FA9C2}" dt="2022-02-08T22:25:12.766" v="375"/>
        <pc:sldMkLst>
          <pc:docMk/>
          <pc:sldMk cId="1712809433" sldId="357"/>
        </pc:sldMkLst>
      </pc:sldChg>
    </pc:docChg>
  </pc:docChgLst>
  <pc:docChgLst>
    <pc:chgData name="Stefano Ferrari" userId="S::ge96hap@mytum.de::12614f5b-92f2-46fc-80cb-33d73f1bc615" providerId="AD" clId="Web-{91F6AA8A-6590-4D74-87F4-CEC3948C9A32}"/>
    <pc:docChg chg="modSld">
      <pc:chgData name="Stefano Ferrari" userId="S::ge96hap@mytum.de::12614f5b-92f2-46fc-80cb-33d73f1bc615" providerId="AD" clId="Web-{91F6AA8A-6590-4D74-87F4-CEC3948C9A32}" dt="2022-02-09T17:08:26.460" v="1" actId="20577"/>
      <pc:docMkLst>
        <pc:docMk/>
      </pc:docMkLst>
      <pc:sldChg chg="modSp">
        <pc:chgData name="Stefano Ferrari" userId="S::ge96hap@mytum.de::12614f5b-92f2-46fc-80cb-33d73f1bc615" providerId="AD" clId="Web-{91F6AA8A-6590-4D74-87F4-CEC3948C9A32}" dt="2022-02-09T17:08:26.460" v="1" actId="20577"/>
        <pc:sldMkLst>
          <pc:docMk/>
          <pc:sldMk cId="2610392111" sldId="363"/>
        </pc:sldMkLst>
        <pc:spChg chg="mod">
          <ac:chgData name="Stefano Ferrari" userId="S::ge96hap@mytum.de::12614f5b-92f2-46fc-80cb-33d73f1bc615" providerId="AD" clId="Web-{91F6AA8A-6590-4D74-87F4-CEC3948C9A32}" dt="2022-02-09T17:08:26.460" v="1" actId="20577"/>
          <ac:spMkLst>
            <pc:docMk/>
            <pc:sldMk cId="2610392111" sldId="363"/>
            <ac:spMk id="8" creationId="{73448A44-54BD-4946-BA75-751225B7A34E}"/>
          </ac:spMkLst>
        </pc:spChg>
      </pc:sldChg>
    </pc:docChg>
  </pc:docChgLst>
  <pc:docChgLst>
    <pc:chgData name="Bea Seibert" userId="cd96aaf6-9ed8-4285-a516-452073d782dd" providerId="ADAL" clId="{B537EE66-B1E6-734A-8C40-3E8FE028BD05}"/>
    <pc:docChg chg="undo custSel addSld delSld modSld sldOrd modSection">
      <pc:chgData name="Bea Seibert" userId="cd96aaf6-9ed8-4285-a516-452073d782dd" providerId="ADAL" clId="{B537EE66-B1E6-734A-8C40-3E8FE028BD05}" dt="2022-02-09T16:16:44.074" v="7634" actId="20577"/>
      <pc:docMkLst>
        <pc:docMk/>
      </pc:docMkLst>
      <pc:sldChg chg="addSp delSp modSp mod">
        <pc:chgData name="Bea Seibert" userId="cd96aaf6-9ed8-4285-a516-452073d782dd" providerId="ADAL" clId="{B537EE66-B1E6-734A-8C40-3E8FE028BD05}" dt="2022-02-08T07:36:45.251" v="9" actId="478"/>
        <pc:sldMkLst>
          <pc:docMk/>
          <pc:sldMk cId="0" sldId="257"/>
        </pc:sldMkLst>
        <pc:picChg chg="add mod">
          <ac:chgData name="Bea Seibert" userId="cd96aaf6-9ed8-4285-a516-452073d782dd" providerId="ADAL" clId="{B537EE66-B1E6-734A-8C40-3E8FE028BD05}" dt="2022-02-07T09:13:21.762" v="7" actId="1076"/>
          <ac:picMkLst>
            <pc:docMk/>
            <pc:sldMk cId="0" sldId="257"/>
            <ac:picMk id="2" creationId="{DE148DB9-85DA-174B-BC27-5616106960D2}"/>
          </ac:picMkLst>
        </pc:picChg>
        <pc:picChg chg="add del">
          <ac:chgData name="Bea Seibert" userId="cd96aaf6-9ed8-4285-a516-452073d782dd" providerId="ADAL" clId="{B537EE66-B1E6-734A-8C40-3E8FE028BD05}" dt="2022-02-08T07:36:45.251" v="9" actId="478"/>
          <ac:picMkLst>
            <pc:docMk/>
            <pc:sldMk cId="0" sldId="257"/>
            <ac:picMk id="3" creationId="{AD0A728A-FEBD-8248-9B96-D1B1C42E259A}"/>
          </ac:picMkLst>
        </pc:picChg>
      </pc:sldChg>
      <pc:sldChg chg="addSp modSp mod">
        <pc:chgData name="Bea Seibert" userId="cd96aaf6-9ed8-4285-a516-452073d782dd" providerId="ADAL" clId="{B537EE66-B1E6-734A-8C40-3E8FE028BD05}" dt="2022-02-09T13:40:00.740" v="7322" actId="1076"/>
        <pc:sldMkLst>
          <pc:docMk/>
          <pc:sldMk cId="0" sldId="264"/>
        </pc:sldMkLst>
        <pc:spChg chg="add mod">
          <ac:chgData name="Bea Seibert" userId="cd96aaf6-9ed8-4285-a516-452073d782dd" providerId="ADAL" clId="{B537EE66-B1E6-734A-8C40-3E8FE028BD05}" dt="2022-02-09T13:40:00.740" v="7322" actId="1076"/>
          <ac:spMkLst>
            <pc:docMk/>
            <pc:sldMk cId="0" sldId="264"/>
            <ac:spMk id="8" creationId="{19528228-172D-AC49-B4DD-B66ECD57E70A}"/>
          </ac:spMkLst>
        </pc:spChg>
        <pc:picChg chg="mod">
          <ac:chgData name="Bea Seibert" userId="cd96aaf6-9ed8-4285-a516-452073d782dd" providerId="ADAL" clId="{B537EE66-B1E6-734A-8C40-3E8FE028BD05}" dt="2022-02-09T13:19:21.845" v="7258" actId="1076"/>
          <ac:picMkLst>
            <pc:docMk/>
            <pc:sldMk cId="0" sldId="264"/>
            <ac:picMk id="16" creationId="{56A9B041-ACC8-234B-AF96-271D7D2265B5}"/>
          </ac:picMkLst>
        </pc:picChg>
      </pc:sldChg>
      <pc:sldChg chg="add">
        <pc:chgData name="Bea Seibert" userId="cd96aaf6-9ed8-4285-a516-452073d782dd" providerId="ADAL" clId="{B537EE66-B1E6-734A-8C40-3E8FE028BD05}" dt="2022-02-09T16:05:58.140" v="7624"/>
        <pc:sldMkLst>
          <pc:docMk/>
          <pc:sldMk cId="3761005728" sldId="270"/>
        </pc:sldMkLst>
      </pc:sldChg>
      <pc:sldChg chg="add ord">
        <pc:chgData name="Bea Seibert" userId="cd96aaf6-9ed8-4285-a516-452073d782dd" providerId="ADAL" clId="{B537EE66-B1E6-734A-8C40-3E8FE028BD05}" dt="2022-02-09T15:55:45.406" v="7623" actId="20578"/>
        <pc:sldMkLst>
          <pc:docMk/>
          <pc:sldMk cId="871912813" sldId="273"/>
        </pc:sldMkLst>
      </pc:sldChg>
      <pc:sldChg chg="modSp mod">
        <pc:chgData name="Bea Seibert" userId="cd96aaf6-9ed8-4285-a516-452073d782dd" providerId="ADAL" clId="{B537EE66-B1E6-734A-8C40-3E8FE028BD05}" dt="2022-02-09T14:18:53.930" v="7378" actId="255"/>
        <pc:sldMkLst>
          <pc:docMk/>
          <pc:sldMk cId="0" sldId="305"/>
        </pc:sldMkLst>
        <pc:spChg chg="mod">
          <ac:chgData name="Bea Seibert" userId="cd96aaf6-9ed8-4285-a516-452073d782dd" providerId="ADAL" clId="{B537EE66-B1E6-734A-8C40-3E8FE028BD05}" dt="2022-02-09T14:18:53.930" v="7378" actId="255"/>
          <ac:spMkLst>
            <pc:docMk/>
            <pc:sldMk cId="0" sldId="305"/>
            <ac:spMk id="5" creationId="{BD7FDB82-B920-3541-A44A-1FE000C9419F}"/>
          </ac:spMkLst>
        </pc:spChg>
      </pc:sldChg>
      <pc:sldChg chg="modSp mod">
        <pc:chgData name="Bea Seibert" userId="cd96aaf6-9ed8-4285-a516-452073d782dd" providerId="ADAL" clId="{B537EE66-B1E6-734A-8C40-3E8FE028BD05}" dt="2022-02-08T07:37:57.280" v="14" actId="14100"/>
        <pc:sldMkLst>
          <pc:docMk/>
          <pc:sldMk cId="443857061" sldId="307"/>
        </pc:sldMkLst>
        <pc:spChg chg="mod">
          <ac:chgData name="Bea Seibert" userId="cd96aaf6-9ed8-4285-a516-452073d782dd" providerId="ADAL" clId="{B537EE66-B1E6-734A-8C40-3E8FE028BD05}" dt="2022-02-08T07:37:57.280" v="14" actId="14100"/>
          <ac:spMkLst>
            <pc:docMk/>
            <pc:sldMk cId="443857061" sldId="307"/>
            <ac:spMk id="195" creationId="{00000000-0000-0000-0000-000000000000}"/>
          </ac:spMkLst>
        </pc:spChg>
      </pc:sldChg>
      <pc:sldChg chg="del mod modShow">
        <pc:chgData name="Bea Seibert" userId="cd96aaf6-9ed8-4285-a516-452073d782dd" providerId="ADAL" clId="{B537EE66-B1E6-734A-8C40-3E8FE028BD05}" dt="2022-02-08T16:00:12.358" v="6578" actId="2696"/>
        <pc:sldMkLst>
          <pc:docMk/>
          <pc:sldMk cId="3639096301" sldId="308"/>
        </pc:sldMkLst>
      </pc:sldChg>
      <pc:sldChg chg="addSp modSp new mod">
        <pc:chgData name="Bea Seibert" userId="cd96aaf6-9ed8-4285-a516-452073d782dd" providerId="ADAL" clId="{B537EE66-B1E6-734A-8C40-3E8FE028BD05}" dt="2022-02-08T07:37:06.796" v="13" actId="27636"/>
        <pc:sldMkLst>
          <pc:docMk/>
          <pc:sldMk cId="110037264" sldId="318"/>
        </pc:sldMkLst>
        <pc:spChg chg="add mod">
          <ac:chgData name="Bea Seibert" userId="cd96aaf6-9ed8-4285-a516-452073d782dd" providerId="ADAL" clId="{B537EE66-B1E6-734A-8C40-3E8FE028BD05}" dt="2022-02-08T07:37:06.796" v="13" actId="27636"/>
          <ac:spMkLst>
            <pc:docMk/>
            <pc:sldMk cId="110037264" sldId="318"/>
            <ac:spMk id="2" creationId="{90FE459D-8D87-D448-912F-41B5F02C6E28}"/>
          </ac:spMkLst>
        </pc:spChg>
        <pc:spChg chg="add mod">
          <ac:chgData name="Bea Seibert" userId="cd96aaf6-9ed8-4285-a516-452073d782dd" providerId="ADAL" clId="{B537EE66-B1E6-734A-8C40-3E8FE028BD05}" dt="2022-02-08T07:37:06.750" v="12" actId="14100"/>
          <ac:spMkLst>
            <pc:docMk/>
            <pc:sldMk cId="110037264" sldId="318"/>
            <ac:spMk id="3" creationId="{6DEBE3AB-D77A-4845-87A2-F1271931B23A}"/>
          </ac:spMkLst>
        </pc:spChg>
      </pc:sldChg>
      <pc:sldChg chg="add mod modShow">
        <pc:chgData name="Bea Seibert" userId="cd96aaf6-9ed8-4285-a516-452073d782dd" providerId="ADAL" clId="{B537EE66-B1E6-734A-8C40-3E8FE028BD05}" dt="2022-02-09T15:52:19.071" v="7616" actId="729"/>
        <pc:sldMkLst>
          <pc:docMk/>
          <pc:sldMk cId="3306545355" sldId="319"/>
        </pc:sldMkLst>
      </pc:sldChg>
      <pc:sldChg chg="addSp delSp modSp add del mod modShow">
        <pc:chgData name="Bea Seibert" userId="cd96aaf6-9ed8-4285-a516-452073d782dd" providerId="ADAL" clId="{B537EE66-B1E6-734A-8C40-3E8FE028BD05}" dt="2022-02-09T15:52:08.491" v="7614" actId="2696"/>
        <pc:sldMkLst>
          <pc:docMk/>
          <pc:sldMk cId="3835689382" sldId="319"/>
        </pc:sldMkLst>
        <pc:spChg chg="add del mod">
          <ac:chgData name="Bea Seibert" userId="cd96aaf6-9ed8-4285-a516-452073d782dd" providerId="ADAL" clId="{B537EE66-B1E6-734A-8C40-3E8FE028BD05}" dt="2022-02-08T08:28:39.728" v="144" actId="478"/>
          <ac:spMkLst>
            <pc:docMk/>
            <pc:sldMk cId="3835689382" sldId="319"/>
            <ac:spMk id="3" creationId="{5840F151-FD2C-7A46-A1DE-EFF9F3CC446D}"/>
          </ac:spMkLst>
        </pc:spChg>
        <pc:spChg chg="add mod">
          <ac:chgData name="Bea Seibert" userId="cd96aaf6-9ed8-4285-a516-452073d782dd" providerId="ADAL" clId="{B537EE66-B1E6-734A-8C40-3E8FE028BD05}" dt="2022-02-08T11:52:27.860" v="4079" actId="1076"/>
          <ac:spMkLst>
            <pc:docMk/>
            <pc:sldMk cId="3835689382" sldId="319"/>
            <ac:spMk id="4" creationId="{15475455-BBC0-4747-B122-3EDAA739440F}"/>
          </ac:spMkLst>
        </pc:spChg>
        <pc:spChg chg="add mod">
          <ac:chgData name="Bea Seibert" userId="cd96aaf6-9ed8-4285-a516-452073d782dd" providerId="ADAL" clId="{B537EE66-B1E6-734A-8C40-3E8FE028BD05}" dt="2022-02-08T09:18:03.487" v="3050" actId="1035"/>
          <ac:spMkLst>
            <pc:docMk/>
            <pc:sldMk cId="3835689382" sldId="319"/>
            <ac:spMk id="5" creationId="{36521B03-B6EA-F248-99CD-6BCDD126236D}"/>
          </ac:spMkLst>
        </pc:spChg>
        <pc:spChg chg="add del mod">
          <ac:chgData name="Bea Seibert" userId="cd96aaf6-9ed8-4285-a516-452073d782dd" providerId="ADAL" clId="{B537EE66-B1E6-734A-8C40-3E8FE028BD05}" dt="2022-02-08T08:44:04.558" v="2709" actId="478"/>
          <ac:spMkLst>
            <pc:docMk/>
            <pc:sldMk cId="3835689382" sldId="319"/>
            <ac:spMk id="6" creationId="{728B4CA8-505E-7A45-BEE6-2C435B786C72}"/>
          </ac:spMkLst>
        </pc:spChg>
        <pc:spChg chg="add del mod">
          <ac:chgData name="Bea Seibert" userId="cd96aaf6-9ed8-4285-a516-452073d782dd" providerId="ADAL" clId="{B537EE66-B1E6-734A-8C40-3E8FE028BD05}" dt="2022-02-08T08:44:05.488" v="2710" actId="478"/>
          <ac:spMkLst>
            <pc:docMk/>
            <pc:sldMk cId="3835689382" sldId="319"/>
            <ac:spMk id="7" creationId="{74173911-F83B-0E45-81F2-947C08DD58F9}"/>
          </ac:spMkLst>
        </pc:spChg>
        <pc:spChg chg="del mod">
          <ac:chgData name="Bea Seibert" userId="cd96aaf6-9ed8-4285-a516-452073d782dd" providerId="ADAL" clId="{B537EE66-B1E6-734A-8C40-3E8FE028BD05}" dt="2022-02-08T16:31:54.449" v="6778" actId="478"/>
          <ac:spMkLst>
            <pc:docMk/>
            <pc:sldMk cId="3835689382" sldId="319"/>
            <ac:spMk id="9" creationId="{F6798DFE-3C6A-6741-9AA1-4D0E4EC6A466}"/>
          </ac:spMkLst>
        </pc:spChg>
        <pc:spChg chg="add del mod">
          <ac:chgData name="Bea Seibert" userId="cd96aaf6-9ed8-4285-a516-452073d782dd" providerId="ADAL" clId="{B537EE66-B1E6-734A-8C40-3E8FE028BD05}" dt="2022-02-08T08:28:42.082" v="146"/>
          <ac:spMkLst>
            <pc:docMk/>
            <pc:sldMk cId="3835689382" sldId="319"/>
            <ac:spMk id="10" creationId="{0EC43FDA-3462-FB44-8707-08508F53E0F6}"/>
          </ac:spMkLst>
        </pc:spChg>
        <pc:spChg chg="add mod">
          <ac:chgData name="Bea Seibert" userId="cd96aaf6-9ed8-4285-a516-452073d782dd" providerId="ADAL" clId="{B537EE66-B1E6-734A-8C40-3E8FE028BD05}" dt="2022-02-08T12:05:54.403" v="4248" actId="1076"/>
          <ac:spMkLst>
            <pc:docMk/>
            <pc:sldMk cId="3835689382" sldId="319"/>
            <ac:spMk id="11" creationId="{45360688-A904-1741-8096-71991B6F0459}"/>
          </ac:spMkLst>
        </pc:spChg>
        <pc:spChg chg="add del">
          <ac:chgData name="Bea Seibert" userId="cd96aaf6-9ed8-4285-a516-452073d782dd" providerId="ADAL" clId="{B537EE66-B1E6-734A-8C40-3E8FE028BD05}" dt="2022-02-08T11:34:07.915" v="3839" actId="478"/>
          <ac:spMkLst>
            <pc:docMk/>
            <pc:sldMk cId="3835689382" sldId="319"/>
            <ac:spMk id="12" creationId="{7E857DCC-759C-1545-A67D-A8287C8371E3}"/>
          </ac:spMkLst>
        </pc:spChg>
        <pc:spChg chg="mod">
          <ac:chgData name="Bea Seibert" userId="cd96aaf6-9ed8-4285-a516-452073d782dd" providerId="ADAL" clId="{B537EE66-B1E6-734A-8C40-3E8FE028BD05}" dt="2022-02-08T09:15:13.801" v="3013" actId="1076"/>
          <ac:spMkLst>
            <pc:docMk/>
            <pc:sldMk cId="3835689382" sldId="319"/>
            <ac:spMk id="14" creationId="{267204A3-5259-4D7D-B3AD-83A74C3A285A}"/>
          </ac:spMkLst>
        </pc:spChg>
        <pc:spChg chg="del">
          <ac:chgData name="Bea Seibert" userId="cd96aaf6-9ed8-4285-a516-452073d782dd" providerId="ADAL" clId="{B537EE66-B1E6-734A-8C40-3E8FE028BD05}" dt="2022-02-08T11:47:22.259" v="3945" actId="478"/>
          <ac:spMkLst>
            <pc:docMk/>
            <pc:sldMk cId="3835689382" sldId="319"/>
            <ac:spMk id="15" creationId="{A380AB21-A13E-4DE5-8CCC-52F624E876CE}"/>
          </ac:spMkLst>
        </pc:spChg>
        <pc:spChg chg="add del mod">
          <ac:chgData name="Bea Seibert" userId="cd96aaf6-9ed8-4285-a516-452073d782dd" providerId="ADAL" clId="{B537EE66-B1E6-734A-8C40-3E8FE028BD05}" dt="2022-02-08T08:41:03.059" v="2674" actId="478"/>
          <ac:spMkLst>
            <pc:docMk/>
            <pc:sldMk cId="3835689382" sldId="319"/>
            <ac:spMk id="16" creationId="{8902E4C3-2368-5849-B282-6ED7CA641717}"/>
          </ac:spMkLst>
        </pc:spChg>
        <pc:spChg chg="add del mod">
          <ac:chgData name="Bea Seibert" userId="cd96aaf6-9ed8-4285-a516-452073d782dd" providerId="ADAL" clId="{B537EE66-B1E6-734A-8C40-3E8FE028BD05}" dt="2022-02-08T08:41:02.253" v="2673" actId="478"/>
          <ac:spMkLst>
            <pc:docMk/>
            <pc:sldMk cId="3835689382" sldId="319"/>
            <ac:spMk id="17" creationId="{8743BB4F-B697-F547-B934-3E7FCC0DB622}"/>
          </ac:spMkLst>
        </pc:spChg>
        <pc:spChg chg="add del mod">
          <ac:chgData name="Bea Seibert" userId="cd96aaf6-9ed8-4285-a516-452073d782dd" providerId="ADAL" clId="{B537EE66-B1E6-734A-8C40-3E8FE028BD05}" dt="2022-02-08T08:40:42.654" v="2641" actId="478"/>
          <ac:spMkLst>
            <pc:docMk/>
            <pc:sldMk cId="3835689382" sldId="319"/>
            <ac:spMk id="18" creationId="{8302191D-5BAE-FB42-8A6B-1975D4CFBA83}"/>
          </ac:spMkLst>
        </pc:spChg>
        <pc:spChg chg="add del mod">
          <ac:chgData name="Bea Seibert" userId="cd96aaf6-9ed8-4285-a516-452073d782dd" providerId="ADAL" clId="{B537EE66-B1E6-734A-8C40-3E8FE028BD05}" dt="2022-02-08T08:38:14.717" v="2538" actId="478"/>
          <ac:spMkLst>
            <pc:docMk/>
            <pc:sldMk cId="3835689382" sldId="319"/>
            <ac:spMk id="19" creationId="{CA8E150F-BBF3-4844-A8D6-9C06E445E176}"/>
          </ac:spMkLst>
        </pc:spChg>
        <pc:spChg chg="add mod">
          <ac:chgData name="Bea Seibert" userId="cd96aaf6-9ed8-4285-a516-452073d782dd" providerId="ADAL" clId="{B537EE66-B1E6-734A-8C40-3E8FE028BD05}" dt="2022-02-08T11:52:58.830" v="4085" actId="166"/>
          <ac:spMkLst>
            <pc:docMk/>
            <pc:sldMk cId="3835689382" sldId="319"/>
            <ac:spMk id="20" creationId="{CB193B3C-A509-C544-96C1-3EC556A4530F}"/>
          </ac:spMkLst>
        </pc:spChg>
        <pc:spChg chg="add mod">
          <ac:chgData name="Bea Seibert" userId="cd96aaf6-9ed8-4285-a516-452073d782dd" providerId="ADAL" clId="{B537EE66-B1E6-734A-8C40-3E8FE028BD05}" dt="2022-02-08T11:53:02.578" v="4086" actId="1076"/>
          <ac:spMkLst>
            <pc:docMk/>
            <pc:sldMk cId="3835689382" sldId="319"/>
            <ac:spMk id="21" creationId="{0F0FE35C-16FC-3A48-80C2-E94D7EE04E7B}"/>
          </ac:spMkLst>
        </pc:spChg>
        <pc:spChg chg="add mod">
          <ac:chgData name="Bea Seibert" userId="cd96aaf6-9ed8-4285-a516-452073d782dd" providerId="ADAL" clId="{B537EE66-B1E6-734A-8C40-3E8FE028BD05}" dt="2022-02-08T11:59:15.230" v="4126" actId="1076"/>
          <ac:spMkLst>
            <pc:docMk/>
            <pc:sldMk cId="3835689382" sldId="319"/>
            <ac:spMk id="22" creationId="{B03819E2-D0C2-7042-B785-D147D5825CBF}"/>
          </ac:spMkLst>
        </pc:spChg>
        <pc:spChg chg="add mod">
          <ac:chgData name="Bea Seibert" userId="cd96aaf6-9ed8-4285-a516-452073d782dd" providerId="ADAL" clId="{B537EE66-B1E6-734A-8C40-3E8FE028BD05}" dt="2022-02-08T11:52:20.379" v="4076" actId="1076"/>
          <ac:spMkLst>
            <pc:docMk/>
            <pc:sldMk cId="3835689382" sldId="319"/>
            <ac:spMk id="23" creationId="{3D12D972-9ACE-9C4A-AE45-0DF1354C5937}"/>
          </ac:spMkLst>
        </pc:spChg>
        <pc:spChg chg="add mod">
          <ac:chgData name="Bea Seibert" userId="cd96aaf6-9ed8-4285-a516-452073d782dd" providerId="ADAL" clId="{B537EE66-B1E6-734A-8C40-3E8FE028BD05}" dt="2022-02-08T11:52:23.665" v="4077" actId="1076"/>
          <ac:spMkLst>
            <pc:docMk/>
            <pc:sldMk cId="3835689382" sldId="319"/>
            <ac:spMk id="24" creationId="{005F925F-6F18-CF45-A266-C0985DD5DA53}"/>
          </ac:spMkLst>
        </pc:spChg>
        <pc:spChg chg="add mod">
          <ac:chgData name="Bea Seibert" userId="cd96aaf6-9ed8-4285-a516-452073d782dd" providerId="ADAL" clId="{B537EE66-B1E6-734A-8C40-3E8FE028BD05}" dt="2022-02-08T11:52:25.600" v="4078" actId="1076"/>
          <ac:spMkLst>
            <pc:docMk/>
            <pc:sldMk cId="3835689382" sldId="319"/>
            <ac:spMk id="25" creationId="{955ACE03-ADEF-464C-99D0-A25A7D44D652}"/>
          </ac:spMkLst>
        </pc:spChg>
        <pc:spChg chg="add mod">
          <ac:chgData name="Bea Seibert" userId="cd96aaf6-9ed8-4285-a516-452073d782dd" providerId="ADAL" clId="{B537EE66-B1E6-734A-8C40-3E8FE028BD05}" dt="2022-02-08T11:48:44.866" v="3959" actId="1076"/>
          <ac:spMkLst>
            <pc:docMk/>
            <pc:sldMk cId="3835689382" sldId="319"/>
            <ac:spMk id="28" creationId="{F8E76E93-A909-834A-A5B8-434C88278D42}"/>
          </ac:spMkLst>
        </pc:spChg>
        <pc:spChg chg="add del mod">
          <ac:chgData name="Bea Seibert" userId="cd96aaf6-9ed8-4285-a516-452073d782dd" providerId="ADAL" clId="{B537EE66-B1E6-734A-8C40-3E8FE028BD05}" dt="2022-02-08T08:51:38.072" v="2765" actId="478"/>
          <ac:spMkLst>
            <pc:docMk/>
            <pc:sldMk cId="3835689382" sldId="319"/>
            <ac:spMk id="29" creationId="{3F0F7968-0AF5-9549-BAFC-0B00B9D8A671}"/>
          </ac:spMkLst>
        </pc:spChg>
        <pc:spChg chg="add mod">
          <ac:chgData name="Bea Seibert" userId="cd96aaf6-9ed8-4285-a516-452073d782dd" providerId="ADAL" clId="{B537EE66-B1E6-734A-8C40-3E8FE028BD05}" dt="2022-02-08T12:40:33.188" v="5062" actId="1076"/>
          <ac:spMkLst>
            <pc:docMk/>
            <pc:sldMk cId="3835689382" sldId="319"/>
            <ac:spMk id="31" creationId="{7A64F060-C1EC-0343-AFF3-C78DD53A5911}"/>
          </ac:spMkLst>
        </pc:spChg>
        <pc:spChg chg="add del mod">
          <ac:chgData name="Bea Seibert" userId="cd96aaf6-9ed8-4285-a516-452073d782dd" providerId="ADAL" clId="{B537EE66-B1E6-734A-8C40-3E8FE028BD05}" dt="2022-02-08T08:53:54.659" v="2803" actId="478"/>
          <ac:spMkLst>
            <pc:docMk/>
            <pc:sldMk cId="3835689382" sldId="319"/>
            <ac:spMk id="32" creationId="{B8A36AF5-DEA5-1E4C-AD40-3A861F7A8FA5}"/>
          </ac:spMkLst>
        </pc:spChg>
        <pc:spChg chg="add mod">
          <ac:chgData name="Bea Seibert" userId="cd96aaf6-9ed8-4285-a516-452073d782dd" providerId="ADAL" clId="{B537EE66-B1E6-734A-8C40-3E8FE028BD05}" dt="2022-02-08T11:53:23.589" v="4087" actId="207"/>
          <ac:spMkLst>
            <pc:docMk/>
            <pc:sldMk cId="3835689382" sldId="319"/>
            <ac:spMk id="34" creationId="{AFA26144-4AF4-A945-ACCA-05A3F921E458}"/>
          </ac:spMkLst>
        </pc:spChg>
        <pc:spChg chg="add mod">
          <ac:chgData name="Bea Seibert" userId="cd96aaf6-9ed8-4285-a516-452073d782dd" providerId="ADAL" clId="{B537EE66-B1E6-734A-8C40-3E8FE028BD05}" dt="2022-02-08T12:00:54.053" v="4159" actId="1076"/>
          <ac:spMkLst>
            <pc:docMk/>
            <pc:sldMk cId="3835689382" sldId="319"/>
            <ac:spMk id="35" creationId="{E0A17B9E-E055-984C-BF7F-1E38B470538E}"/>
          </ac:spMkLst>
        </pc:spChg>
        <pc:spChg chg="add mod">
          <ac:chgData name="Bea Seibert" userId="cd96aaf6-9ed8-4285-a516-452073d782dd" providerId="ADAL" clId="{B537EE66-B1E6-734A-8C40-3E8FE028BD05}" dt="2022-02-08T11:54:23.520" v="4096" actId="207"/>
          <ac:spMkLst>
            <pc:docMk/>
            <pc:sldMk cId="3835689382" sldId="319"/>
            <ac:spMk id="36" creationId="{7B5C5162-AC7C-9349-81C7-21E3BD1A8078}"/>
          </ac:spMkLst>
        </pc:spChg>
        <pc:spChg chg="add mod">
          <ac:chgData name="Bea Seibert" userId="cd96aaf6-9ed8-4285-a516-452073d782dd" providerId="ADAL" clId="{B537EE66-B1E6-734A-8C40-3E8FE028BD05}" dt="2022-02-08T12:00:15.957" v="4153" actId="20577"/>
          <ac:spMkLst>
            <pc:docMk/>
            <pc:sldMk cId="3835689382" sldId="319"/>
            <ac:spMk id="37" creationId="{C6298A97-80AE-B549-90A4-69CB134447D7}"/>
          </ac:spMkLst>
        </pc:spChg>
        <pc:spChg chg="add del mod">
          <ac:chgData name="Bea Seibert" userId="cd96aaf6-9ed8-4285-a516-452073d782dd" providerId="ADAL" clId="{B537EE66-B1E6-734A-8C40-3E8FE028BD05}" dt="2022-02-08T11:53:46.382" v="4093"/>
          <ac:spMkLst>
            <pc:docMk/>
            <pc:sldMk cId="3835689382" sldId="319"/>
            <ac:spMk id="47" creationId="{CD53C625-729D-C940-84E7-EAD6C6A66829}"/>
          </ac:spMkLst>
        </pc:spChg>
        <pc:spChg chg="add del mod">
          <ac:chgData name="Bea Seibert" userId="cd96aaf6-9ed8-4285-a516-452073d782dd" providerId="ADAL" clId="{B537EE66-B1E6-734A-8C40-3E8FE028BD05}" dt="2022-02-08T11:53:48.489" v="4095"/>
          <ac:spMkLst>
            <pc:docMk/>
            <pc:sldMk cId="3835689382" sldId="319"/>
            <ac:spMk id="48" creationId="{DA5CB43B-5E6A-894D-B3B4-C13AF06F5E9C}"/>
          </ac:spMkLst>
        </pc:spChg>
        <pc:spChg chg="add mod">
          <ac:chgData name="Bea Seibert" userId="cd96aaf6-9ed8-4285-a516-452073d782dd" providerId="ADAL" clId="{B537EE66-B1E6-734A-8C40-3E8FE028BD05}" dt="2022-02-08T12:40:36.811" v="5063" actId="1076"/>
          <ac:spMkLst>
            <pc:docMk/>
            <pc:sldMk cId="3835689382" sldId="319"/>
            <ac:spMk id="52" creationId="{78470D11-7F3A-7F45-9A1F-998BB00250D3}"/>
          </ac:spMkLst>
        </pc:spChg>
        <pc:spChg chg="add mod">
          <ac:chgData name="Bea Seibert" userId="cd96aaf6-9ed8-4285-a516-452073d782dd" providerId="ADAL" clId="{B537EE66-B1E6-734A-8C40-3E8FE028BD05}" dt="2022-02-08T12:01:09.272" v="4164" actId="1076"/>
          <ac:spMkLst>
            <pc:docMk/>
            <pc:sldMk cId="3835689382" sldId="319"/>
            <ac:spMk id="53" creationId="{8F0C3EC9-59D4-7146-8105-18F74592E299}"/>
          </ac:spMkLst>
        </pc:spChg>
        <pc:spChg chg="add mod">
          <ac:chgData name="Bea Seibert" userId="cd96aaf6-9ed8-4285-a516-452073d782dd" providerId="ADAL" clId="{B537EE66-B1E6-734A-8C40-3E8FE028BD05}" dt="2022-02-08T12:40:42.604" v="5066" actId="1076"/>
          <ac:spMkLst>
            <pc:docMk/>
            <pc:sldMk cId="3835689382" sldId="319"/>
            <ac:spMk id="54" creationId="{180AAB60-DB88-CA4C-8D59-4BA6702095BF}"/>
          </ac:spMkLst>
        </pc:spChg>
        <pc:spChg chg="add mod">
          <ac:chgData name="Bea Seibert" userId="cd96aaf6-9ed8-4285-a516-452073d782dd" providerId="ADAL" clId="{B537EE66-B1E6-734A-8C40-3E8FE028BD05}" dt="2022-02-08T12:40:39.184" v="5064" actId="1076"/>
          <ac:spMkLst>
            <pc:docMk/>
            <pc:sldMk cId="3835689382" sldId="319"/>
            <ac:spMk id="55" creationId="{6A28D917-7765-DF41-AF17-E6E4EBCA60A8}"/>
          </ac:spMkLst>
        </pc:spChg>
        <pc:spChg chg="add mod">
          <ac:chgData name="Bea Seibert" userId="cd96aaf6-9ed8-4285-a516-452073d782dd" providerId="ADAL" clId="{B537EE66-B1E6-734A-8C40-3E8FE028BD05}" dt="2022-02-08T12:00:21.007" v="4154" actId="1076"/>
          <ac:spMkLst>
            <pc:docMk/>
            <pc:sldMk cId="3835689382" sldId="319"/>
            <ac:spMk id="58" creationId="{FDB3E05A-A810-B849-AAFC-C4CF92581A27}"/>
          </ac:spMkLst>
        </pc:spChg>
        <pc:spChg chg="add mod">
          <ac:chgData name="Bea Seibert" userId="cd96aaf6-9ed8-4285-a516-452073d782dd" providerId="ADAL" clId="{B537EE66-B1E6-734A-8C40-3E8FE028BD05}" dt="2022-02-08T12:40:41.096" v="5065" actId="1076"/>
          <ac:spMkLst>
            <pc:docMk/>
            <pc:sldMk cId="3835689382" sldId="319"/>
            <ac:spMk id="59" creationId="{57D22AF6-DE8D-6841-9489-E389FDA94904}"/>
          </ac:spMkLst>
        </pc:spChg>
        <pc:spChg chg="add del mod">
          <ac:chgData name="Bea Seibert" userId="cd96aaf6-9ed8-4285-a516-452073d782dd" providerId="ADAL" clId="{B537EE66-B1E6-734A-8C40-3E8FE028BD05}" dt="2022-02-08T12:07:01.178" v="4306" actId="478"/>
          <ac:spMkLst>
            <pc:docMk/>
            <pc:sldMk cId="3835689382" sldId="319"/>
            <ac:spMk id="60" creationId="{8B7552D3-4619-6E41-9A94-6699010AED1E}"/>
          </ac:spMkLst>
        </pc:spChg>
        <pc:spChg chg="add del mod">
          <ac:chgData name="Bea Seibert" userId="cd96aaf6-9ed8-4285-a516-452073d782dd" providerId="ADAL" clId="{B537EE66-B1E6-734A-8C40-3E8FE028BD05}" dt="2022-02-08T12:07:04.542" v="4307" actId="478"/>
          <ac:spMkLst>
            <pc:docMk/>
            <pc:sldMk cId="3835689382" sldId="319"/>
            <ac:spMk id="61" creationId="{6A79296E-40FD-064F-BD80-C08CE480908D}"/>
          </ac:spMkLst>
        </pc:spChg>
        <pc:spChg chg="add mod">
          <ac:chgData name="Bea Seibert" userId="cd96aaf6-9ed8-4285-a516-452073d782dd" providerId="ADAL" clId="{B537EE66-B1E6-734A-8C40-3E8FE028BD05}" dt="2022-02-08T12:43:05.207" v="5078"/>
          <ac:spMkLst>
            <pc:docMk/>
            <pc:sldMk cId="3835689382" sldId="319"/>
            <ac:spMk id="62" creationId="{84879EB8-08B1-3548-8F82-E1F4534A5CF2}"/>
          </ac:spMkLst>
        </pc:spChg>
        <pc:spChg chg="del">
          <ac:chgData name="Bea Seibert" userId="cd96aaf6-9ed8-4285-a516-452073d782dd" providerId="ADAL" clId="{B537EE66-B1E6-734A-8C40-3E8FE028BD05}" dt="2022-02-08T12:28:20.867" v="4856" actId="478"/>
          <ac:spMkLst>
            <pc:docMk/>
            <pc:sldMk cId="3835689382" sldId="319"/>
            <ac:spMk id="125" creationId="{00000000-0000-0000-0000-000000000000}"/>
          </ac:spMkLst>
        </pc:spChg>
        <pc:spChg chg="del mod">
          <ac:chgData name="Bea Seibert" userId="cd96aaf6-9ed8-4285-a516-452073d782dd" providerId="ADAL" clId="{B537EE66-B1E6-734A-8C40-3E8FE028BD05}" dt="2022-02-08T11:53:41.659" v="4089" actId="478"/>
          <ac:spMkLst>
            <pc:docMk/>
            <pc:sldMk cId="3835689382" sldId="319"/>
            <ac:spMk id="126" creationId="{00000000-0000-0000-0000-000000000000}"/>
          </ac:spMkLst>
        </pc:spChg>
        <pc:spChg chg="mod">
          <ac:chgData name="Bea Seibert" userId="cd96aaf6-9ed8-4285-a516-452073d782dd" providerId="ADAL" clId="{B537EE66-B1E6-734A-8C40-3E8FE028BD05}" dt="2022-02-08T08:50:36.520" v="2761" actId="1076"/>
          <ac:spMkLst>
            <pc:docMk/>
            <pc:sldMk cId="3835689382" sldId="319"/>
            <ac:spMk id="129" creationId="{00000000-0000-0000-0000-000000000000}"/>
          </ac:spMkLst>
        </pc:spChg>
        <pc:spChg chg="del">
          <ac:chgData name="Bea Seibert" userId="cd96aaf6-9ed8-4285-a516-452073d782dd" providerId="ADAL" clId="{B537EE66-B1E6-734A-8C40-3E8FE028BD05}" dt="2022-02-08T08:21:32.170" v="17" actId="478"/>
          <ac:spMkLst>
            <pc:docMk/>
            <pc:sldMk cId="3835689382" sldId="319"/>
            <ac:spMk id="130" creationId="{00000000-0000-0000-0000-000000000000}"/>
          </ac:spMkLst>
        </pc:spChg>
        <pc:spChg chg="del">
          <ac:chgData name="Bea Seibert" userId="cd96aaf6-9ed8-4285-a516-452073d782dd" providerId="ADAL" clId="{B537EE66-B1E6-734A-8C40-3E8FE028BD05}" dt="2022-02-08T08:21:26.851" v="16" actId="478"/>
          <ac:spMkLst>
            <pc:docMk/>
            <pc:sldMk cId="3835689382" sldId="319"/>
            <ac:spMk id="131" creationId="{00000000-0000-0000-0000-000000000000}"/>
          </ac:spMkLst>
        </pc:spChg>
        <pc:grpChg chg="del mod">
          <ac:chgData name="Bea Seibert" userId="cd96aaf6-9ed8-4285-a516-452073d782dd" providerId="ADAL" clId="{B537EE66-B1E6-734A-8C40-3E8FE028BD05}" dt="2022-02-08T11:40:27.287" v="3901"/>
          <ac:grpSpMkLst>
            <pc:docMk/>
            <pc:sldMk cId="3835689382" sldId="319"/>
            <ac:grpSpMk id="30" creationId="{356D3083-E831-8E47-9682-D6B204D9F54D}"/>
          </ac:grpSpMkLst>
        </pc:grpChg>
        <pc:grpChg chg="del mod">
          <ac:chgData name="Bea Seibert" userId="cd96aaf6-9ed8-4285-a516-452073d782dd" providerId="ADAL" clId="{B537EE66-B1E6-734A-8C40-3E8FE028BD05}" dt="2022-02-08T11:40:28.321" v="3903"/>
          <ac:grpSpMkLst>
            <pc:docMk/>
            <pc:sldMk cId="3835689382" sldId="319"/>
            <ac:grpSpMk id="39" creationId="{B74E2601-C491-2147-AFDE-2D782EFC46B2}"/>
          </ac:grpSpMkLst>
        </pc:grpChg>
        <pc:grpChg chg="mod">
          <ac:chgData name="Bea Seibert" userId="cd96aaf6-9ed8-4285-a516-452073d782dd" providerId="ADAL" clId="{B537EE66-B1E6-734A-8C40-3E8FE028BD05}" dt="2022-02-08T11:48:38.846" v="3958" actId="1076"/>
          <ac:grpSpMkLst>
            <pc:docMk/>
            <pc:sldMk cId="3835689382" sldId="319"/>
            <ac:grpSpMk id="42" creationId="{A7ACDB6F-6F12-724C-881B-A28EE0B49C0D}"/>
          </ac:grpSpMkLst>
        </pc:grpChg>
        <pc:grpChg chg="mod">
          <ac:chgData name="Bea Seibert" userId="cd96aaf6-9ed8-4285-a516-452073d782dd" providerId="ADAL" clId="{B537EE66-B1E6-734A-8C40-3E8FE028BD05}" dt="2022-02-08T11:40:41.998" v="3910"/>
          <ac:grpSpMkLst>
            <pc:docMk/>
            <pc:sldMk cId="3835689382" sldId="319"/>
            <ac:grpSpMk id="45" creationId="{A8FCA083-5CBF-404B-81E4-2CFD0E636C9B}"/>
          </ac:grpSpMkLst>
        </pc:grpChg>
        <pc:picChg chg="add mod">
          <ac:chgData name="Bea Seibert" userId="cd96aaf6-9ed8-4285-a516-452073d782dd" providerId="ADAL" clId="{B537EE66-B1E6-734A-8C40-3E8FE028BD05}" dt="2022-02-08T09:17:52.119" v="3041" actId="14100"/>
          <ac:picMkLst>
            <pc:docMk/>
            <pc:sldMk cId="3835689382" sldId="319"/>
            <ac:picMk id="2" creationId="{D0450BAD-BE13-8D40-A4EE-2F41B2D6F827}"/>
          </ac:picMkLst>
        </pc:picChg>
        <pc:picChg chg="add del mod">
          <ac:chgData name="Bea Seibert" userId="cd96aaf6-9ed8-4285-a516-452073d782dd" providerId="ADAL" clId="{B537EE66-B1E6-734A-8C40-3E8FE028BD05}" dt="2022-02-08T08:53:51.727" v="2802" actId="478"/>
          <ac:picMkLst>
            <pc:docMk/>
            <pc:sldMk cId="3835689382" sldId="319"/>
            <ac:picMk id="8" creationId="{89790C44-BD05-DE49-9B24-D47525E60219}"/>
          </ac:picMkLst>
        </pc:picChg>
        <pc:picChg chg="add del mod">
          <ac:chgData name="Bea Seibert" userId="cd96aaf6-9ed8-4285-a516-452073d782dd" providerId="ADAL" clId="{B537EE66-B1E6-734A-8C40-3E8FE028BD05}" dt="2022-02-08T11:38:52.799" v="3887" actId="478"/>
          <ac:picMkLst>
            <pc:docMk/>
            <pc:sldMk cId="3835689382" sldId="319"/>
            <ac:picMk id="9" creationId="{FCDEF436-471B-AB45-87F8-B20825907B90}"/>
          </ac:picMkLst>
        </pc:picChg>
        <pc:picChg chg="del">
          <ac:chgData name="Bea Seibert" userId="cd96aaf6-9ed8-4285-a516-452073d782dd" providerId="ADAL" clId="{B537EE66-B1E6-734A-8C40-3E8FE028BD05}" dt="2022-02-08T11:47:20.910" v="3944" actId="478"/>
          <ac:picMkLst>
            <pc:docMk/>
            <pc:sldMk cId="3835689382" sldId="319"/>
            <ac:picMk id="13" creationId="{ACD0FED2-1B52-4BC0-9FC6-353BFED18539}"/>
          </ac:picMkLst>
        </pc:picChg>
        <pc:picChg chg="add del mod">
          <ac:chgData name="Bea Seibert" userId="cd96aaf6-9ed8-4285-a516-452073d782dd" providerId="ADAL" clId="{B537EE66-B1E6-734A-8C40-3E8FE028BD05}" dt="2022-02-08T11:49:06.856" v="3965" actId="478"/>
          <ac:picMkLst>
            <pc:docMk/>
            <pc:sldMk cId="3835689382" sldId="319"/>
            <ac:picMk id="46" creationId="{BB9786AB-D5E9-0249-8790-3FA410E3EDB6}"/>
          </ac:picMkLst>
        </pc:picChg>
        <pc:inkChg chg="add del mod">
          <ac:chgData name="Bea Seibert" userId="cd96aaf6-9ed8-4285-a516-452073d782dd" providerId="ADAL" clId="{B537EE66-B1E6-734A-8C40-3E8FE028BD05}" dt="2022-02-08T11:40:27.287" v="3901"/>
          <ac:inkMkLst>
            <pc:docMk/>
            <pc:sldMk cId="3835689382" sldId="319"/>
            <ac:inkMk id="26" creationId="{8F913020-FE7D-DE46-8913-B7BE8AF3C269}"/>
          </ac:inkMkLst>
        </pc:inkChg>
        <pc:inkChg chg="add del mod">
          <ac:chgData name="Bea Seibert" userId="cd96aaf6-9ed8-4285-a516-452073d782dd" providerId="ADAL" clId="{B537EE66-B1E6-734A-8C40-3E8FE028BD05}" dt="2022-02-08T11:40:27.289" v="3902"/>
          <ac:inkMkLst>
            <pc:docMk/>
            <pc:sldMk cId="3835689382" sldId="319"/>
            <ac:inkMk id="27" creationId="{013C28CE-94B9-DB40-B008-623F15C54E1E}"/>
          </ac:inkMkLst>
        </pc:inkChg>
        <pc:inkChg chg="add del mod">
          <ac:chgData name="Bea Seibert" userId="cd96aaf6-9ed8-4285-a516-452073d782dd" providerId="ADAL" clId="{B537EE66-B1E6-734A-8C40-3E8FE028BD05}" dt="2022-02-08T11:40:28.321" v="3904"/>
          <ac:inkMkLst>
            <pc:docMk/>
            <pc:sldMk cId="3835689382" sldId="319"/>
            <ac:inkMk id="33" creationId="{F49697D6-6331-2C4B-923D-EB5B83F00226}"/>
          </ac:inkMkLst>
        </pc:inkChg>
        <pc:inkChg chg="add del mod">
          <ac:chgData name="Bea Seibert" userId="cd96aaf6-9ed8-4285-a516-452073d782dd" providerId="ADAL" clId="{B537EE66-B1E6-734A-8C40-3E8FE028BD05}" dt="2022-02-08T11:40:28.321" v="3903"/>
          <ac:inkMkLst>
            <pc:docMk/>
            <pc:sldMk cId="3835689382" sldId="319"/>
            <ac:inkMk id="38" creationId="{C4105D45-FF74-6C44-A93C-9B6F783C4FA6}"/>
          </ac:inkMkLst>
        </pc:inkChg>
        <pc:inkChg chg="add mod">
          <ac:chgData name="Bea Seibert" userId="cd96aaf6-9ed8-4285-a516-452073d782dd" providerId="ADAL" clId="{B537EE66-B1E6-734A-8C40-3E8FE028BD05}" dt="2022-02-08T11:40:38.796" v="3907"/>
          <ac:inkMkLst>
            <pc:docMk/>
            <pc:sldMk cId="3835689382" sldId="319"/>
            <ac:inkMk id="40" creationId="{22716397-67BB-9C41-9421-1FEAB0D9E3F1}"/>
          </ac:inkMkLst>
        </pc:inkChg>
        <pc:inkChg chg="add mod">
          <ac:chgData name="Bea Seibert" userId="cd96aaf6-9ed8-4285-a516-452073d782dd" providerId="ADAL" clId="{B537EE66-B1E6-734A-8C40-3E8FE028BD05}" dt="2022-02-08T11:40:38.796" v="3907"/>
          <ac:inkMkLst>
            <pc:docMk/>
            <pc:sldMk cId="3835689382" sldId="319"/>
            <ac:inkMk id="41" creationId="{7E7AE3BD-91A6-154F-88BF-3DE47DB46747}"/>
          </ac:inkMkLst>
        </pc:inkChg>
        <pc:inkChg chg="add mod">
          <ac:chgData name="Bea Seibert" userId="cd96aaf6-9ed8-4285-a516-452073d782dd" providerId="ADAL" clId="{B537EE66-B1E6-734A-8C40-3E8FE028BD05}" dt="2022-02-08T11:48:54.249" v="3960" actId="1076"/>
          <ac:inkMkLst>
            <pc:docMk/>
            <pc:sldMk cId="3835689382" sldId="319"/>
            <ac:inkMk id="43" creationId="{71D757FB-D755-1949-B47E-3FE906383D47}"/>
          </ac:inkMkLst>
        </pc:inkChg>
        <pc:inkChg chg="add mod">
          <ac:chgData name="Bea Seibert" userId="cd96aaf6-9ed8-4285-a516-452073d782dd" providerId="ADAL" clId="{B537EE66-B1E6-734A-8C40-3E8FE028BD05}" dt="2022-02-08T11:48:57.590" v="3961" actId="1076"/>
          <ac:inkMkLst>
            <pc:docMk/>
            <pc:sldMk cId="3835689382" sldId="319"/>
            <ac:inkMk id="44" creationId="{00F432E0-6305-AD4E-8680-5003FA976A7C}"/>
          </ac:inkMkLst>
        </pc:inkChg>
      </pc:sldChg>
      <pc:sldChg chg="addSp delSp modSp add mod ord modShow">
        <pc:chgData name="Bea Seibert" userId="cd96aaf6-9ed8-4285-a516-452073d782dd" providerId="ADAL" clId="{B537EE66-B1E6-734A-8C40-3E8FE028BD05}" dt="2022-02-08T15:43:19.617" v="6326" actId="729"/>
        <pc:sldMkLst>
          <pc:docMk/>
          <pc:sldMk cId="1240483796" sldId="320"/>
        </pc:sldMkLst>
        <pc:spChg chg="add mod">
          <ac:chgData name="Bea Seibert" userId="cd96aaf6-9ed8-4285-a516-452073d782dd" providerId="ADAL" clId="{B537EE66-B1E6-734A-8C40-3E8FE028BD05}" dt="2022-02-08T09:58:15.259" v="3633" actId="207"/>
          <ac:spMkLst>
            <pc:docMk/>
            <pc:sldMk cId="1240483796" sldId="320"/>
            <ac:spMk id="3" creationId="{8DAB9B06-71D6-8943-AFA8-1F03A3FAD628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4" creationId="{15475455-BBC0-4747-B122-3EDAA739440F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5" creationId="{36521B03-B6EA-F248-99CD-6BCDD126236D}"/>
          </ac:spMkLst>
        </pc:spChg>
        <pc:spChg chg="add del">
          <ac:chgData name="Bea Seibert" userId="cd96aaf6-9ed8-4285-a516-452073d782dd" providerId="ADAL" clId="{B537EE66-B1E6-734A-8C40-3E8FE028BD05}" dt="2022-02-08T09:34:12.037" v="3442" actId="478"/>
          <ac:spMkLst>
            <pc:docMk/>
            <pc:sldMk cId="1240483796" sldId="320"/>
            <ac:spMk id="10" creationId="{B84D5777-53A4-BB4C-AAAD-EF8E90312CE0}"/>
          </ac:spMkLst>
        </pc:spChg>
        <pc:spChg chg="mod">
          <ac:chgData name="Bea Seibert" userId="cd96aaf6-9ed8-4285-a516-452073d782dd" providerId="ADAL" clId="{B537EE66-B1E6-734A-8C40-3E8FE028BD05}" dt="2022-02-08T09:26:14.299" v="3238" actId="20577"/>
          <ac:spMkLst>
            <pc:docMk/>
            <pc:sldMk cId="1240483796" sldId="320"/>
            <ac:spMk id="11" creationId="{45360688-A904-1741-8096-71991B6F0459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15" creationId="{A380AB21-A13E-4DE5-8CCC-52F624E876CE}"/>
          </ac:spMkLst>
        </pc:spChg>
        <pc:spChg chg="del">
          <ac:chgData name="Bea Seibert" userId="cd96aaf6-9ed8-4285-a516-452073d782dd" providerId="ADAL" clId="{B537EE66-B1E6-734A-8C40-3E8FE028BD05}" dt="2022-02-08T09:18:45.821" v="3057" actId="478"/>
          <ac:spMkLst>
            <pc:docMk/>
            <pc:sldMk cId="1240483796" sldId="320"/>
            <ac:spMk id="20" creationId="{CB193B3C-A509-C544-96C1-3EC556A4530F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1" creationId="{0F0FE35C-16FC-3A48-80C2-E94D7EE04E7B}"/>
          </ac:spMkLst>
        </pc:spChg>
        <pc:spChg chg="del">
          <ac:chgData name="Bea Seibert" userId="cd96aaf6-9ed8-4285-a516-452073d782dd" providerId="ADAL" clId="{B537EE66-B1E6-734A-8C40-3E8FE028BD05}" dt="2022-02-08T15:40:30.951" v="6264" actId="478"/>
          <ac:spMkLst>
            <pc:docMk/>
            <pc:sldMk cId="1240483796" sldId="320"/>
            <ac:spMk id="22" creationId="{7C2EEA44-3BDE-984A-9239-1465C115CFEF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2" creationId="{B03819E2-D0C2-7042-B785-D147D5825CBF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3" creationId="{3D12D972-9ACE-9C4A-AE45-0DF1354C5937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4" creationId="{005F925F-6F18-CF45-A266-C0985DD5DA53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5" creationId="{955ACE03-ADEF-464C-99D0-A25A7D44D652}"/>
          </ac:spMkLst>
        </pc:spChg>
        <pc:spChg chg="add mod">
          <ac:chgData name="Bea Seibert" userId="cd96aaf6-9ed8-4285-a516-452073d782dd" providerId="ADAL" clId="{B537EE66-B1E6-734A-8C40-3E8FE028BD05}" dt="2022-02-08T15:41:46.264" v="6314" actId="20577"/>
          <ac:spMkLst>
            <pc:docMk/>
            <pc:sldMk cId="1240483796" sldId="320"/>
            <ac:spMk id="26" creationId="{5CD5D5F9-BFCA-C34A-98E1-63C4FB5EAEFF}"/>
          </ac:spMkLst>
        </pc:spChg>
        <pc:spChg chg="add mod">
          <ac:chgData name="Bea Seibert" userId="cd96aaf6-9ed8-4285-a516-452073d782dd" providerId="ADAL" clId="{B537EE66-B1E6-734A-8C40-3E8FE028BD05}" dt="2022-02-08T15:40:56.109" v="6275" actId="1076"/>
          <ac:spMkLst>
            <pc:docMk/>
            <pc:sldMk cId="1240483796" sldId="320"/>
            <ac:spMk id="27" creationId="{0D0F9164-E412-EC4A-A8FB-9610AFC97961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28" creationId="{F8E76E93-A909-834A-A5B8-434C88278D42}"/>
          </ac:spMkLst>
        </pc:spChg>
        <pc:spChg chg="add mod">
          <ac:chgData name="Bea Seibert" userId="cd96aaf6-9ed8-4285-a516-452073d782dd" providerId="ADAL" clId="{B537EE66-B1E6-734A-8C40-3E8FE028BD05}" dt="2022-02-08T09:59:17.456" v="3642" actId="207"/>
          <ac:spMkLst>
            <pc:docMk/>
            <pc:sldMk cId="1240483796" sldId="320"/>
            <ac:spMk id="29" creationId="{66AA7585-D7A5-E84E-B600-0DD4F79B4E75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31" creationId="{7A64F060-C1EC-0343-AFF3-C78DD53A5911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34" creationId="{AFA26144-4AF4-A945-ACCA-05A3F921E458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35" creationId="{E0A17B9E-E055-984C-BF7F-1E38B470538E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36" creationId="{7B5C5162-AC7C-9349-81C7-21E3BD1A8078}"/>
          </ac:spMkLst>
        </pc:spChg>
        <pc:spChg chg="del">
          <ac:chgData name="Bea Seibert" userId="cd96aaf6-9ed8-4285-a516-452073d782dd" providerId="ADAL" clId="{B537EE66-B1E6-734A-8C40-3E8FE028BD05}" dt="2022-02-08T09:18:43.155" v="3056" actId="478"/>
          <ac:spMkLst>
            <pc:docMk/>
            <pc:sldMk cId="1240483796" sldId="320"/>
            <ac:spMk id="37" creationId="{C6298A97-80AE-B549-90A4-69CB134447D7}"/>
          </ac:spMkLst>
        </pc:spChg>
        <pc:spChg chg="add del mod">
          <ac:chgData name="Bea Seibert" userId="cd96aaf6-9ed8-4285-a516-452073d782dd" providerId="ADAL" clId="{B537EE66-B1E6-734A-8C40-3E8FE028BD05}" dt="2022-02-08T15:40:57.114" v="6277"/>
          <ac:spMkLst>
            <pc:docMk/>
            <pc:sldMk cId="1240483796" sldId="320"/>
            <ac:spMk id="63" creationId="{33AFBE72-F313-234E-B6B2-57D9A74585D6}"/>
          </ac:spMkLst>
        </pc:spChg>
        <pc:grpChg chg="del mod">
          <ac:chgData name="Bea Seibert" userId="cd96aaf6-9ed8-4285-a516-452073d782dd" providerId="ADAL" clId="{B537EE66-B1E6-734A-8C40-3E8FE028BD05}" dt="2022-02-08T09:33:48.976" v="3432"/>
          <ac:grpSpMkLst>
            <pc:docMk/>
            <pc:sldMk cId="1240483796" sldId="320"/>
            <ac:grpSpMk id="17" creationId="{D9049C14-AF4D-0142-B2FF-43ADA9BA2C08}"/>
          </ac:grpSpMkLst>
        </pc:grpChg>
        <pc:grpChg chg="del mod">
          <ac:chgData name="Bea Seibert" userId="cd96aaf6-9ed8-4285-a516-452073d782dd" providerId="ADAL" clId="{B537EE66-B1E6-734A-8C40-3E8FE028BD05}" dt="2022-02-08T09:33:51.676" v="3435"/>
          <ac:grpSpMkLst>
            <pc:docMk/>
            <pc:sldMk cId="1240483796" sldId="320"/>
            <ac:grpSpMk id="30" creationId="{19430E8B-FB70-ED4A-99BF-4A68575FE2AB}"/>
          </ac:grpSpMkLst>
        </pc:grpChg>
        <pc:grpChg chg="del mod">
          <ac:chgData name="Bea Seibert" userId="cd96aaf6-9ed8-4285-a516-452073d782dd" providerId="ADAL" clId="{B537EE66-B1E6-734A-8C40-3E8FE028BD05}" dt="2022-02-08T09:33:59.376" v="3440"/>
          <ac:grpSpMkLst>
            <pc:docMk/>
            <pc:sldMk cId="1240483796" sldId="320"/>
            <ac:grpSpMk id="38" creationId="{C5A3E52B-EB0A-CF43-932E-E47214C4937D}"/>
          </ac:grpSpMkLst>
        </pc:grpChg>
        <pc:grpChg chg="del mod">
          <ac:chgData name="Bea Seibert" userId="cd96aaf6-9ed8-4285-a516-452073d782dd" providerId="ADAL" clId="{B537EE66-B1E6-734A-8C40-3E8FE028BD05}" dt="2022-02-08T09:35:07.210" v="3453"/>
          <ac:grpSpMkLst>
            <pc:docMk/>
            <pc:sldMk cId="1240483796" sldId="320"/>
            <ac:grpSpMk id="44" creationId="{BD459144-05B4-BD43-8AE8-4E0196EC5A11}"/>
          </ac:grpSpMkLst>
        </pc:grpChg>
        <pc:grpChg chg="del mod">
          <ac:chgData name="Bea Seibert" userId="cd96aaf6-9ed8-4285-a516-452073d782dd" providerId="ADAL" clId="{B537EE66-B1E6-734A-8C40-3E8FE028BD05}" dt="2022-02-08T09:35:07.210" v="3454"/>
          <ac:grpSpMkLst>
            <pc:docMk/>
            <pc:sldMk cId="1240483796" sldId="320"/>
            <ac:grpSpMk id="47" creationId="{51AC1F1C-2C55-6F47-8BF8-08A4301654E6}"/>
          </ac:grpSpMkLst>
        </pc:grpChg>
        <pc:picChg chg="del">
          <ac:chgData name="Bea Seibert" userId="cd96aaf6-9ed8-4285-a516-452073d782dd" providerId="ADAL" clId="{B537EE66-B1E6-734A-8C40-3E8FE028BD05}" dt="2022-02-08T09:18:45.821" v="3057" actId="478"/>
          <ac:picMkLst>
            <pc:docMk/>
            <pc:sldMk cId="1240483796" sldId="320"/>
            <ac:picMk id="2" creationId="{D0450BAD-BE13-8D40-A4EE-2F41B2D6F827}"/>
          </ac:picMkLst>
        </pc:picChg>
        <pc:picChg chg="add del">
          <ac:chgData name="Bea Seibert" userId="cd96aaf6-9ed8-4285-a516-452073d782dd" providerId="ADAL" clId="{B537EE66-B1E6-734A-8C40-3E8FE028BD05}" dt="2022-02-08T09:23:39.518" v="3146" actId="478"/>
          <ac:picMkLst>
            <pc:docMk/>
            <pc:sldMk cId="1240483796" sldId="320"/>
            <ac:picMk id="6" creationId="{38B9F0DA-A74A-5845-BCFF-BC6C63EF6E2B}"/>
          </ac:picMkLst>
        </pc:picChg>
        <pc:picChg chg="add del">
          <ac:chgData name="Bea Seibert" userId="cd96aaf6-9ed8-4285-a516-452073d782dd" providerId="ADAL" clId="{B537EE66-B1E6-734A-8C40-3E8FE028BD05}" dt="2022-02-08T09:23:38.660" v="3145" actId="478"/>
          <ac:picMkLst>
            <pc:docMk/>
            <pc:sldMk cId="1240483796" sldId="320"/>
            <ac:picMk id="7" creationId="{ACECACD9-96E9-A94D-9758-C189C7BD4690}"/>
          </ac:picMkLst>
        </pc:picChg>
        <pc:picChg chg="add del mod">
          <ac:chgData name="Bea Seibert" userId="cd96aaf6-9ed8-4285-a516-452073d782dd" providerId="ADAL" clId="{B537EE66-B1E6-734A-8C40-3E8FE028BD05}" dt="2022-02-08T09:23:31.751" v="3143"/>
          <ac:picMkLst>
            <pc:docMk/>
            <pc:sldMk cId="1240483796" sldId="320"/>
            <ac:picMk id="8" creationId="{D681558A-2103-684B-81CB-307BF6BC3032}"/>
          </ac:picMkLst>
        </pc:picChg>
        <pc:picChg chg="del">
          <ac:chgData name="Bea Seibert" userId="cd96aaf6-9ed8-4285-a516-452073d782dd" providerId="ADAL" clId="{B537EE66-B1E6-734A-8C40-3E8FE028BD05}" dt="2022-02-08T09:18:43.155" v="3056" actId="478"/>
          <ac:picMkLst>
            <pc:docMk/>
            <pc:sldMk cId="1240483796" sldId="320"/>
            <ac:picMk id="9" creationId="{FCDEF436-471B-AB45-87F8-B20825907B90}"/>
          </ac:picMkLst>
        </pc:picChg>
        <pc:picChg chg="del">
          <ac:chgData name="Bea Seibert" userId="cd96aaf6-9ed8-4285-a516-452073d782dd" providerId="ADAL" clId="{B537EE66-B1E6-734A-8C40-3E8FE028BD05}" dt="2022-02-08T09:18:43.155" v="3056" actId="478"/>
          <ac:picMkLst>
            <pc:docMk/>
            <pc:sldMk cId="1240483796" sldId="320"/>
            <ac:picMk id="13" creationId="{ACD0FED2-1B52-4BC0-9FC6-353BFED18539}"/>
          </ac:picMkLst>
        </pc:picChg>
        <pc:inkChg chg="add del mod">
          <ac:chgData name="Bea Seibert" userId="cd96aaf6-9ed8-4285-a516-452073d782dd" providerId="ADAL" clId="{B537EE66-B1E6-734A-8C40-3E8FE028BD05}" dt="2022-02-08T09:33:57.068" v="3436"/>
          <ac:inkMkLst>
            <pc:docMk/>
            <pc:sldMk cId="1240483796" sldId="320"/>
            <ac:inkMk id="12" creationId="{96B16820-5755-174D-8DE1-14386F45CD3D}"/>
          </ac:inkMkLst>
        </pc:inkChg>
        <pc:inkChg chg="add del mod">
          <ac:chgData name="Bea Seibert" userId="cd96aaf6-9ed8-4285-a516-452073d782dd" providerId="ADAL" clId="{B537EE66-B1E6-734A-8C40-3E8FE028BD05}" dt="2022-02-08T09:33:59.376" v="3440"/>
          <ac:inkMkLst>
            <pc:docMk/>
            <pc:sldMk cId="1240483796" sldId="320"/>
            <ac:inkMk id="16" creationId="{7EA78E7D-F9F4-3142-84C8-4FFE0E21F1E9}"/>
          </ac:inkMkLst>
        </pc:inkChg>
        <pc:inkChg chg="add del mod">
          <ac:chgData name="Bea Seibert" userId="cd96aaf6-9ed8-4285-a516-452073d782dd" providerId="ADAL" clId="{B537EE66-B1E6-734A-8C40-3E8FE028BD05}" dt="2022-02-08T09:33:59.374" v="3437"/>
          <ac:inkMkLst>
            <pc:docMk/>
            <pc:sldMk cId="1240483796" sldId="320"/>
            <ac:inkMk id="18" creationId="{EFF28439-C14A-2F4A-95CD-BA419E7EDD33}"/>
          </ac:inkMkLst>
        </pc:inkChg>
        <pc:inkChg chg="add del mod">
          <ac:chgData name="Bea Seibert" userId="cd96aaf6-9ed8-4285-a516-452073d782dd" providerId="ADAL" clId="{B537EE66-B1E6-734A-8C40-3E8FE028BD05}" dt="2022-02-08T09:33:59.377" v="3441"/>
          <ac:inkMkLst>
            <pc:docMk/>
            <pc:sldMk cId="1240483796" sldId="320"/>
            <ac:inkMk id="19" creationId="{30458972-245B-1945-AC96-F12E7DCB9AE4}"/>
          </ac:inkMkLst>
        </pc:inkChg>
        <pc:inkChg chg="add del mod">
          <ac:chgData name="Bea Seibert" userId="cd96aaf6-9ed8-4285-a516-452073d782dd" providerId="ADAL" clId="{B537EE66-B1E6-734A-8C40-3E8FE028BD05}" dt="2022-02-08T09:33:59.375" v="3438"/>
          <ac:inkMkLst>
            <pc:docMk/>
            <pc:sldMk cId="1240483796" sldId="320"/>
            <ac:inkMk id="32" creationId="{15BD195C-D940-B049-922E-A9895DEB89A5}"/>
          </ac:inkMkLst>
        </pc:inkChg>
        <pc:inkChg chg="add del mod">
          <ac:chgData name="Bea Seibert" userId="cd96aaf6-9ed8-4285-a516-452073d782dd" providerId="ADAL" clId="{B537EE66-B1E6-734A-8C40-3E8FE028BD05}" dt="2022-02-08T09:33:59.376" v="3439"/>
          <ac:inkMkLst>
            <pc:docMk/>
            <pc:sldMk cId="1240483796" sldId="320"/>
            <ac:inkMk id="33" creationId="{6A69AA7F-321F-E64F-98B1-6CB3A4C17631}"/>
          </ac:inkMkLst>
        </pc:inkChg>
        <pc:inkChg chg="add del">
          <ac:chgData name="Bea Seibert" userId="cd96aaf6-9ed8-4285-a516-452073d782dd" providerId="ADAL" clId="{B537EE66-B1E6-734A-8C40-3E8FE028BD05}" dt="2022-02-08T09:35:07.210" v="3455"/>
          <ac:inkMkLst>
            <pc:docMk/>
            <pc:sldMk cId="1240483796" sldId="320"/>
            <ac:inkMk id="39" creationId="{B8AA82F5-D2C8-4B43-97B6-E3C321DF878C}"/>
          </ac:inkMkLst>
        </pc:inkChg>
        <pc:inkChg chg="add del">
          <ac:chgData name="Bea Seibert" userId="cd96aaf6-9ed8-4285-a516-452073d782dd" providerId="ADAL" clId="{B537EE66-B1E6-734A-8C40-3E8FE028BD05}" dt="2022-02-08T09:35:07.211" v="3458"/>
          <ac:inkMkLst>
            <pc:docMk/>
            <pc:sldMk cId="1240483796" sldId="320"/>
            <ac:inkMk id="40" creationId="{825FBA7D-5A94-514E-B990-748267CCAB07}"/>
          </ac:inkMkLst>
        </pc:inkChg>
        <pc:inkChg chg="add del">
          <ac:chgData name="Bea Seibert" userId="cd96aaf6-9ed8-4285-a516-452073d782dd" providerId="ADAL" clId="{B537EE66-B1E6-734A-8C40-3E8FE028BD05}" dt="2022-02-08T09:35:07.210" v="3452"/>
          <ac:inkMkLst>
            <pc:docMk/>
            <pc:sldMk cId="1240483796" sldId="320"/>
            <ac:inkMk id="41" creationId="{E07EB59C-A20F-FF4D-A9A2-55AA8066B3ED}"/>
          </ac:inkMkLst>
        </pc:inkChg>
        <pc:inkChg chg="add del mod">
          <ac:chgData name="Bea Seibert" userId="cd96aaf6-9ed8-4285-a516-452073d782dd" providerId="ADAL" clId="{B537EE66-B1E6-734A-8C40-3E8FE028BD05}" dt="2022-02-08T09:35:07.210" v="3456"/>
          <ac:inkMkLst>
            <pc:docMk/>
            <pc:sldMk cId="1240483796" sldId="320"/>
            <ac:inkMk id="42" creationId="{169E140B-58E3-684B-A71F-E2D89973E53A}"/>
          </ac:inkMkLst>
        </pc:inkChg>
        <pc:inkChg chg="add del mod">
          <ac:chgData name="Bea Seibert" userId="cd96aaf6-9ed8-4285-a516-452073d782dd" providerId="ADAL" clId="{B537EE66-B1E6-734A-8C40-3E8FE028BD05}" dt="2022-02-08T09:35:07.210" v="3453"/>
          <ac:inkMkLst>
            <pc:docMk/>
            <pc:sldMk cId="1240483796" sldId="320"/>
            <ac:inkMk id="43" creationId="{A05E9828-38B9-D948-8122-26A32621C6FE}"/>
          </ac:inkMkLst>
        </pc:inkChg>
        <pc:inkChg chg="add del mod">
          <ac:chgData name="Bea Seibert" userId="cd96aaf6-9ed8-4285-a516-452073d782dd" providerId="ADAL" clId="{B537EE66-B1E6-734A-8C40-3E8FE028BD05}" dt="2022-02-08T09:35:07.210" v="3454"/>
          <ac:inkMkLst>
            <pc:docMk/>
            <pc:sldMk cId="1240483796" sldId="320"/>
            <ac:inkMk id="45" creationId="{0C57AD35-92EA-BE4F-BEA9-E446AD7FC383}"/>
          </ac:inkMkLst>
        </pc:inkChg>
        <pc:inkChg chg="add del mod">
          <ac:chgData name="Bea Seibert" userId="cd96aaf6-9ed8-4285-a516-452073d782dd" providerId="ADAL" clId="{B537EE66-B1E6-734A-8C40-3E8FE028BD05}" dt="2022-02-08T09:35:07.210" v="3457"/>
          <ac:inkMkLst>
            <pc:docMk/>
            <pc:sldMk cId="1240483796" sldId="320"/>
            <ac:inkMk id="46" creationId="{0EB64875-646A-8D4B-B471-C8113A1EB9F1}"/>
          </ac:inkMkLst>
        </pc:inkChg>
        <pc:cxnChg chg="add mod">
          <ac:chgData name="Bea Seibert" userId="cd96aaf6-9ed8-4285-a516-452073d782dd" providerId="ADAL" clId="{B537EE66-B1E6-734A-8C40-3E8FE028BD05}" dt="2022-02-08T15:40:58.037" v="6278" actId="1076"/>
          <ac:cxnSpMkLst>
            <pc:docMk/>
            <pc:sldMk cId="1240483796" sldId="320"/>
            <ac:cxnSpMk id="49" creationId="{78474FB3-EF64-1541-9419-52E80B7FC16B}"/>
          </ac:cxnSpMkLst>
        </pc:cxnChg>
        <pc:cxnChg chg="add mod">
          <ac:chgData name="Bea Seibert" userId="cd96aaf6-9ed8-4285-a516-452073d782dd" providerId="ADAL" clId="{B537EE66-B1E6-734A-8C40-3E8FE028BD05}" dt="2022-02-08T15:40:58.037" v="6278" actId="1076"/>
          <ac:cxnSpMkLst>
            <pc:docMk/>
            <pc:sldMk cId="1240483796" sldId="320"/>
            <ac:cxnSpMk id="53" creationId="{DDDFF3E5-2F1D-894A-AB60-3756D9859E46}"/>
          </ac:cxnSpMkLst>
        </pc:cxnChg>
        <pc:cxnChg chg="add del mod">
          <ac:chgData name="Bea Seibert" userId="cd96aaf6-9ed8-4285-a516-452073d782dd" providerId="ADAL" clId="{B537EE66-B1E6-734A-8C40-3E8FE028BD05}" dt="2022-02-08T09:38:02.398" v="3470" actId="478"/>
          <ac:cxnSpMkLst>
            <pc:docMk/>
            <pc:sldMk cId="1240483796" sldId="320"/>
            <ac:cxnSpMk id="54" creationId="{2F7DFC99-B3B2-E345-92FB-77E1786519D0}"/>
          </ac:cxnSpMkLst>
        </pc:cxnChg>
        <pc:cxnChg chg="add mod">
          <ac:chgData name="Bea Seibert" userId="cd96aaf6-9ed8-4285-a516-452073d782dd" providerId="ADAL" clId="{B537EE66-B1E6-734A-8C40-3E8FE028BD05}" dt="2022-02-08T15:40:55.841" v="6274" actId="14100"/>
          <ac:cxnSpMkLst>
            <pc:docMk/>
            <pc:sldMk cId="1240483796" sldId="320"/>
            <ac:cxnSpMk id="59" creationId="{576989B5-66CD-C147-A01F-0005E474932B}"/>
          </ac:cxnSpMkLst>
        </pc:cxnChg>
        <pc:cxnChg chg="add del mod">
          <ac:chgData name="Bea Seibert" userId="cd96aaf6-9ed8-4285-a516-452073d782dd" providerId="ADAL" clId="{B537EE66-B1E6-734A-8C40-3E8FE028BD05}" dt="2022-02-08T09:39:02.180" v="3478"/>
          <ac:cxnSpMkLst>
            <pc:docMk/>
            <pc:sldMk cId="1240483796" sldId="320"/>
            <ac:cxnSpMk id="60" creationId="{CBCD998C-5275-1748-A66A-D1515C74E6B9}"/>
          </ac:cxnSpMkLst>
        </pc:cxnChg>
      </pc:sldChg>
      <pc:sldChg chg="addSp delSp modSp add mod ord modCm">
        <pc:chgData name="Bea Seibert" userId="cd96aaf6-9ed8-4285-a516-452073d782dd" providerId="ADAL" clId="{B537EE66-B1E6-734A-8C40-3E8FE028BD05}" dt="2022-02-09T09:29:38.401" v="7115" actId="21"/>
        <pc:sldMkLst>
          <pc:docMk/>
          <pc:sldMk cId="1419372848" sldId="321"/>
        </pc:sldMkLst>
        <pc:spChg chg="add mod">
          <ac:chgData name="Bea Seibert" userId="cd96aaf6-9ed8-4285-a516-452073d782dd" providerId="ADAL" clId="{B537EE66-B1E6-734A-8C40-3E8FE028BD05}" dt="2022-02-08T16:14:46.927" v="6759" actId="20577"/>
          <ac:spMkLst>
            <pc:docMk/>
            <pc:sldMk cId="1419372848" sldId="321"/>
            <ac:spMk id="2" creationId="{22AC4B36-F3C8-F44A-9353-D4D558CDCC6D}"/>
          </ac:spMkLst>
        </pc:spChg>
        <pc:spChg chg="del">
          <ac:chgData name="Bea Seibert" userId="cd96aaf6-9ed8-4285-a516-452073d782dd" providerId="ADAL" clId="{B537EE66-B1E6-734A-8C40-3E8FE028BD05}" dt="2022-02-08T09:23:49.929" v="3151" actId="478"/>
          <ac:spMkLst>
            <pc:docMk/>
            <pc:sldMk cId="1419372848" sldId="321"/>
            <ac:spMk id="3" creationId="{8DAB9B06-71D6-8943-AFA8-1F03A3FAD628}"/>
          </ac:spMkLst>
        </pc:spChg>
        <pc:spChg chg="add del mod">
          <ac:chgData name="Bea Seibert" userId="cd96aaf6-9ed8-4285-a516-452073d782dd" providerId="ADAL" clId="{B537EE66-B1E6-734A-8C40-3E8FE028BD05}" dt="2022-02-08T16:31:07.447" v="6776" actId="478"/>
          <ac:spMkLst>
            <pc:docMk/>
            <pc:sldMk cId="1419372848" sldId="321"/>
            <ac:spMk id="5" creationId="{D72ACD90-8A05-2843-86A5-AAF2AB76057E}"/>
          </ac:spMkLst>
        </pc:spChg>
        <pc:spChg chg="add del mod">
          <ac:chgData name="Bea Seibert" userId="cd96aaf6-9ed8-4285-a516-452073d782dd" providerId="ADAL" clId="{B537EE66-B1E6-734A-8C40-3E8FE028BD05}" dt="2022-02-08T16:31:02.228" v="6774" actId="478"/>
          <ac:spMkLst>
            <pc:docMk/>
            <pc:sldMk cId="1419372848" sldId="321"/>
            <ac:spMk id="8" creationId="{0DA2A7C1-A45D-654E-BB12-121B1B0FF2C1}"/>
          </ac:spMkLst>
        </pc:spChg>
        <pc:spChg chg="mod">
          <ac:chgData name="Bea Seibert" userId="cd96aaf6-9ed8-4285-a516-452073d782dd" providerId="ADAL" clId="{B537EE66-B1E6-734A-8C40-3E8FE028BD05}" dt="2022-02-08T16:30:56.123" v="6772" actId="20577"/>
          <ac:spMkLst>
            <pc:docMk/>
            <pc:sldMk cId="1419372848" sldId="321"/>
            <ac:spMk id="9" creationId="{4043AE54-8889-7744-AF5B-14AF3BA4D636}"/>
          </ac:spMkLst>
        </pc:spChg>
        <pc:spChg chg="mod">
          <ac:chgData name="Bea Seibert" userId="cd96aaf6-9ed8-4285-a516-452073d782dd" providerId="ADAL" clId="{B537EE66-B1E6-734A-8C40-3E8FE028BD05}" dt="2022-02-08T09:26:10.638" v="3233" actId="20577"/>
          <ac:spMkLst>
            <pc:docMk/>
            <pc:sldMk cId="1419372848" sldId="321"/>
            <ac:spMk id="11" creationId="{45360688-A904-1741-8096-71991B6F0459}"/>
          </ac:spMkLst>
        </pc:spChg>
        <pc:spChg chg="add del mod">
          <ac:chgData name="Bea Seibert" userId="cd96aaf6-9ed8-4285-a516-452073d782dd" providerId="ADAL" clId="{B537EE66-B1E6-734A-8C40-3E8FE028BD05}" dt="2022-02-08T16:31:07.447" v="6776" actId="478"/>
          <ac:spMkLst>
            <pc:docMk/>
            <pc:sldMk cId="1419372848" sldId="321"/>
            <ac:spMk id="12" creationId="{9D1241CD-A654-DE4A-821B-CBDF81BA3755}"/>
          </ac:spMkLst>
        </pc:spChg>
        <pc:spChg chg="add mod">
          <ac:chgData name="Bea Seibert" userId="cd96aaf6-9ed8-4285-a516-452073d782dd" providerId="ADAL" clId="{B537EE66-B1E6-734A-8C40-3E8FE028BD05}" dt="2022-02-09T09:29:38.401" v="7115" actId="21"/>
          <ac:spMkLst>
            <pc:docMk/>
            <pc:sldMk cId="1419372848" sldId="321"/>
            <ac:spMk id="15" creationId="{16BF8561-075B-E84A-A862-472E1FB3520E}"/>
          </ac:spMkLst>
        </pc:spChg>
        <pc:spChg chg="del">
          <ac:chgData name="Bea Seibert" userId="cd96aaf6-9ed8-4285-a516-452073d782dd" providerId="ADAL" clId="{B537EE66-B1E6-734A-8C40-3E8FE028BD05}" dt="2022-02-08T09:23:49.929" v="3151" actId="478"/>
          <ac:spMkLst>
            <pc:docMk/>
            <pc:sldMk cId="1419372848" sldId="321"/>
            <ac:spMk id="26" creationId="{5CD5D5F9-BFCA-C34A-98E1-63C4FB5EAEFF}"/>
          </ac:spMkLst>
        </pc:spChg>
        <pc:spChg chg="del">
          <ac:chgData name="Bea Seibert" userId="cd96aaf6-9ed8-4285-a516-452073d782dd" providerId="ADAL" clId="{B537EE66-B1E6-734A-8C40-3E8FE028BD05}" dt="2022-02-08T09:23:49.929" v="3151" actId="478"/>
          <ac:spMkLst>
            <pc:docMk/>
            <pc:sldMk cId="1419372848" sldId="321"/>
            <ac:spMk id="27" creationId="{0D0F9164-E412-EC4A-A8FB-9610AFC97961}"/>
          </ac:spMkLst>
        </pc:spChg>
        <pc:spChg chg="del">
          <ac:chgData name="Bea Seibert" userId="cd96aaf6-9ed8-4285-a516-452073d782dd" providerId="ADAL" clId="{B537EE66-B1E6-734A-8C40-3E8FE028BD05}" dt="2022-02-08T09:23:49.929" v="3151" actId="478"/>
          <ac:spMkLst>
            <pc:docMk/>
            <pc:sldMk cId="1419372848" sldId="321"/>
            <ac:spMk id="29" creationId="{66AA7585-D7A5-E84E-B600-0DD4F79B4E75}"/>
          </ac:spMkLst>
        </pc:spChg>
        <pc:picChg chg="mod">
          <ac:chgData name="Bea Seibert" userId="cd96aaf6-9ed8-4285-a516-452073d782dd" providerId="ADAL" clId="{B537EE66-B1E6-734A-8C40-3E8FE028BD05}" dt="2022-02-08T09:25:40.700" v="3218" actId="1076"/>
          <ac:picMkLst>
            <pc:docMk/>
            <pc:sldMk cId="1419372848" sldId="321"/>
            <ac:picMk id="6" creationId="{38B9F0DA-A74A-5845-BCFF-BC6C63EF6E2B}"/>
          </ac:picMkLst>
        </pc:picChg>
        <pc:picChg chg="mod">
          <ac:chgData name="Bea Seibert" userId="cd96aaf6-9ed8-4285-a516-452073d782dd" providerId="ADAL" clId="{B537EE66-B1E6-734A-8C40-3E8FE028BD05}" dt="2022-02-08T09:26:01.655" v="3228" actId="1035"/>
          <ac:picMkLst>
            <pc:docMk/>
            <pc:sldMk cId="1419372848" sldId="321"/>
            <ac:picMk id="7" creationId="{ACECACD9-96E9-A94D-9758-C189C7BD4690}"/>
          </ac:picMkLst>
        </pc:picChg>
      </pc:sldChg>
      <pc:sldChg chg="addSp delSp modSp add del mod ord">
        <pc:chgData name="Bea Seibert" userId="cd96aaf6-9ed8-4285-a516-452073d782dd" providerId="ADAL" clId="{B537EE66-B1E6-734A-8C40-3E8FE028BD05}" dt="2022-02-09T13:56:35.172" v="7354" actId="2696"/>
        <pc:sldMkLst>
          <pc:docMk/>
          <pc:sldMk cId="3722448132" sldId="322"/>
        </pc:sldMkLst>
        <pc:spChg chg="mod">
          <ac:chgData name="Bea Seibert" userId="cd96aaf6-9ed8-4285-a516-452073d782dd" providerId="ADAL" clId="{B537EE66-B1E6-734A-8C40-3E8FE028BD05}" dt="2022-02-08T09:30:01.457" v="3391" actId="1076"/>
          <ac:spMkLst>
            <pc:docMk/>
            <pc:sldMk cId="3722448132" sldId="322"/>
            <ac:spMk id="2" creationId="{22AC4B36-F3C8-F44A-9353-D4D558CDCC6D}"/>
          </ac:spMkLst>
        </pc:spChg>
        <pc:spChg chg="add mod">
          <ac:chgData name="Bea Seibert" userId="cd96aaf6-9ed8-4285-a516-452073d782dd" providerId="ADAL" clId="{B537EE66-B1E6-734A-8C40-3E8FE028BD05}" dt="2022-02-09T13:56:19.521" v="7351" actId="1076"/>
          <ac:spMkLst>
            <pc:docMk/>
            <pc:sldMk cId="3722448132" sldId="322"/>
            <ac:spMk id="3" creationId="{28331B3D-2AFB-3D4A-8F09-3A0C05A95E19}"/>
          </ac:spMkLst>
        </pc:spChg>
        <pc:spChg chg="add del mod">
          <ac:chgData name="Bea Seibert" userId="cd96aaf6-9ed8-4285-a516-452073d782dd" providerId="ADAL" clId="{B537EE66-B1E6-734A-8C40-3E8FE028BD05}" dt="2022-02-08T09:54:09.815" v="3616" actId="478"/>
          <ac:spMkLst>
            <pc:docMk/>
            <pc:sldMk cId="3722448132" sldId="322"/>
            <ac:spMk id="12" creationId="{9737FEF5-40D7-AA45-AF20-05D0025169E0}"/>
          </ac:spMkLst>
        </pc:spChg>
        <pc:spChg chg="add del mod">
          <ac:chgData name="Bea Seibert" userId="cd96aaf6-9ed8-4285-a516-452073d782dd" providerId="ADAL" clId="{B537EE66-B1E6-734A-8C40-3E8FE028BD05}" dt="2022-02-08T09:54:09.815" v="3616" actId="478"/>
          <ac:spMkLst>
            <pc:docMk/>
            <pc:sldMk cId="3722448132" sldId="322"/>
            <ac:spMk id="13" creationId="{D6F4D268-5571-8E44-A2F0-BF0B044DE2A4}"/>
          </ac:spMkLst>
        </pc:spChg>
        <pc:spChg chg="mod">
          <ac:chgData name="Bea Seibert" userId="cd96aaf6-9ed8-4285-a516-452073d782dd" providerId="ADAL" clId="{B537EE66-B1E6-734A-8C40-3E8FE028BD05}" dt="2022-02-08T09:29:52.609" v="3390" actId="207"/>
          <ac:spMkLst>
            <pc:docMk/>
            <pc:sldMk cId="3722448132" sldId="322"/>
            <ac:spMk id="15" creationId="{16BF8561-075B-E84A-A862-472E1FB3520E}"/>
          </ac:spMkLst>
        </pc:spChg>
        <pc:spChg chg="add del mod">
          <ac:chgData name="Bea Seibert" userId="cd96aaf6-9ed8-4285-a516-452073d782dd" providerId="ADAL" clId="{B537EE66-B1E6-734A-8C40-3E8FE028BD05}" dt="2022-02-08T09:54:09.815" v="3616" actId="478"/>
          <ac:spMkLst>
            <pc:docMk/>
            <pc:sldMk cId="3722448132" sldId="322"/>
            <ac:spMk id="16" creationId="{159AA4F6-5BD3-744D-8025-52169052BE1A}"/>
          </ac:spMkLst>
        </pc:spChg>
        <pc:spChg chg="add del mod">
          <ac:chgData name="Bea Seibert" userId="cd96aaf6-9ed8-4285-a516-452073d782dd" providerId="ADAL" clId="{B537EE66-B1E6-734A-8C40-3E8FE028BD05}" dt="2022-02-08T09:54:09.815" v="3616" actId="478"/>
          <ac:spMkLst>
            <pc:docMk/>
            <pc:sldMk cId="3722448132" sldId="322"/>
            <ac:spMk id="17" creationId="{2D0FF196-5539-F648-9E47-7F24F35C9FA1}"/>
          </ac:spMkLst>
        </pc:spChg>
        <pc:picChg chg="mod">
          <ac:chgData name="Bea Seibert" userId="cd96aaf6-9ed8-4285-a516-452073d782dd" providerId="ADAL" clId="{B537EE66-B1E6-734A-8C40-3E8FE028BD05}" dt="2022-02-08T09:29:30.082" v="3389" actId="29295"/>
          <ac:picMkLst>
            <pc:docMk/>
            <pc:sldMk cId="3722448132" sldId="322"/>
            <ac:picMk id="6" creationId="{38B9F0DA-A74A-5845-BCFF-BC6C63EF6E2B}"/>
          </ac:picMkLst>
        </pc:picChg>
        <pc:picChg chg="mod">
          <ac:chgData name="Bea Seibert" userId="cd96aaf6-9ed8-4285-a516-452073d782dd" providerId="ADAL" clId="{B537EE66-B1E6-734A-8C40-3E8FE028BD05}" dt="2022-02-08T10:00:15.296" v="3651" actId="1076"/>
          <ac:picMkLst>
            <pc:docMk/>
            <pc:sldMk cId="3722448132" sldId="322"/>
            <ac:picMk id="7" creationId="{ACECACD9-96E9-A94D-9758-C189C7BD4690}"/>
          </ac:picMkLst>
        </pc:picChg>
        <pc:picChg chg="add del mod">
          <ac:chgData name="Bea Seibert" userId="cd96aaf6-9ed8-4285-a516-452073d782dd" providerId="ADAL" clId="{B537EE66-B1E6-734A-8C40-3E8FE028BD05}" dt="2022-02-08T15:40:26.237" v="6263" actId="478"/>
          <ac:picMkLst>
            <pc:docMk/>
            <pc:sldMk cId="3722448132" sldId="322"/>
            <ac:picMk id="8" creationId="{174627EB-21D2-3246-AAA4-9A314F6DD109}"/>
          </ac:picMkLst>
        </pc:picChg>
        <pc:picChg chg="add mod">
          <ac:chgData name="Bea Seibert" userId="cd96aaf6-9ed8-4285-a516-452073d782dd" providerId="ADAL" clId="{B537EE66-B1E6-734A-8C40-3E8FE028BD05}" dt="2022-02-08T15:42:34.855" v="6325" actId="14100"/>
          <ac:picMkLst>
            <pc:docMk/>
            <pc:sldMk cId="3722448132" sldId="322"/>
            <ac:picMk id="10" creationId="{61A7386C-43CF-1942-9659-6234891FA920}"/>
          </ac:picMkLst>
        </pc:picChg>
        <pc:cxnChg chg="add del mod">
          <ac:chgData name="Bea Seibert" userId="cd96aaf6-9ed8-4285-a516-452073d782dd" providerId="ADAL" clId="{B537EE66-B1E6-734A-8C40-3E8FE028BD05}" dt="2022-02-08T09:54:09.815" v="3616" actId="478"/>
          <ac:cxnSpMkLst>
            <pc:docMk/>
            <pc:sldMk cId="3722448132" sldId="322"/>
            <ac:cxnSpMk id="18" creationId="{ACEE0A4E-2810-1440-96E8-010605FF32B3}"/>
          </ac:cxnSpMkLst>
        </pc:cxnChg>
        <pc:cxnChg chg="add del mod">
          <ac:chgData name="Bea Seibert" userId="cd96aaf6-9ed8-4285-a516-452073d782dd" providerId="ADAL" clId="{B537EE66-B1E6-734A-8C40-3E8FE028BD05}" dt="2022-02-08T09:54:09.815" v="3616" actId="478"/>
          <ac:cxnSpMkLst>
            <pc:docMk/>
            <pc:sldMk cId="3722448132" sldId="322"/>
            <ac:cxnSpMk id="19" creationId="{417A0F5F-108C-B949-B863-D62C96A1FDB8}"/>
          </ac:cxnSpMkLst>
        </pc:cxnChg>
        <pc:cxnChg chg="add del mod">
          <ac:chgData name="Bea Seibert" userId="cd96aaf6-9ed8-4285-a516-452073d782dd" providerId="ADAL" clId="{B537EE66-B1E6-734A-8C40-3E8FE028BD05}" dt="2022-02-08T09:54:09.815" v="3616" actId="478"/>
          <ac:cxnSpMkLst>
            <pc:docMk/>
            <pc:sldMk cId="3722448132" sldId="322"/>
            <ac:cxnSpMk id="20" creationId="{61FC0818-E470-2140-AF00-3234874D58C3}"/>
          </ac:cxnSpMkLst>
        </pc:cxnChg>
      </pc:sldChg>
      <pc:sldChg chg="addSp delSp modSp add del mod">
        <pc:chgData name="Bea Seibert" userId="cd96aaf6-9ed8-4285-a516-452073d782dd" providerId="ADAL" clId="{B537EE66-B1E6-734A-8C40-3E8FE028BD05}" dt="2022-02-08T11:21:27.465" v="3717" actId="2696"/>
        <pc:sldMkLst>
          <pc:docMk/>
          <pc:sldMk cId="915407433" sldId="323"/>
        </pc:sldMkLst>
        <pc:spChg chg="del">
          <ac:chgData name="Bea Seibert" userId="cd96aaf6-9ed8-4285-a516-452073d782dd" providerId="ADAL" clId="{B537EE66-B1E6-734A-8C40-3E8FE028BD05}" dt="2022-02-08T09:43:57.237" v="3481" actId="478"/>
          <ac:spMkLst>
            <pc:docMk/>
            <pc:sldMk cId="915407433" sldId="323"/>
            <ac:spMk id="3" creationId="{8DAB9B06-71D6-8943-AFA8-1F03A3FAD628}"/>
          </ac:spMkLst>
        </pc:spChg>
        <pc:spChg chg="mod">
          <ac:chgData name="Bea Seibert" userId="cd96aaf6-9ed8-4285-a516-452073d782dd" providerId="ADAL" clId="{B537EE66-B1E6-734A-8C40-3E8FE028BD05}" dt="2022-02-08T09:45:14.797" v="3578" actId="20577"/>
          <ac:spMkLst>
            <pc:docMk/>
            <pc:sldMk cId="915407433" sldId="323"/>
            <ac:spMk id="11" creationId="{45360688-A904-1741-8096-71991B6F0459}"/>
          </ac:spMkLst>
        </pc:spChg>
        <pc:spChg chg="mod">
          <ac:chgData name="Bea Seibert" userId="cd96aaf6-9ed8-4285-a516-452073d782dd" providerId="ADAL" clId="{B537EE66-B1E6-734A-8C40-3E8FE028BD05}" dt="2022-02-08T09:44:38.452" v="3495" actId="14100"/>
          <ac:spMkLst>
            <pc:docMk/>
            <pc:sldMk cId="915407433" sldId="323"/>
            <ac:spMk id="14" creationId="{267204A3-5259-4D7D-B3AD-83A74C3A285A}"/>
          </ac:spMkLst>
        </pc:spChg>
        <pc:spChg chg="add del mod">
          <ac:chgData name="Bea Seibert" userId="cd96aaf6-9ed8-4285-a516-452073d782dd" providerId="ADAL" clId="{B537EE66-B1E6-734A-8C40-3E8FE028BD05}" dt="2022-02-08T11:21:13.163" v="3714" actId="21"/>
          <ac:spMkLst>
            <pc:docMk/>
            <pc:sldMk cId="915407433" sldId="323"/>
            <ac:spMk id="16" creationId="{29F255F4-D1A4-C54C-87A3-41BCD959D40F}"/>
          </ac:spMkLst>
        </pc:spChg>
        <pc:spChg chg="del">
          <ac:chgData name="Bea Seibert" userId="cd96aaf6-9ed8-4285-a516-452073d782dd" providerId="ADAL" clId="{B537EE66-B1E6-734A-8C40-3E8FE028BD05}" dt="2022-02-08T09:44:10.216" v="3485" actId="478"/>
          <ac:spMkLst>
            <pc:docMk/>
            <pc:sldMk cId="915407433" sldId="323"/>
            <ac:spMk id="26" creationId="{5CD5D5F9-BFCA-C34A-98E1-63C4FB5EAEFF}"/>
          </ac:spMkLst>
        </pc:spChg>
        <pc:spChg chg="del">
          <ac:chgData name="Bea Seibert" userId="cd96aaf6-9ed8-4285-a516-452073d782dd" providerId="ADAL" clId="{B537EE66-B1E6-734A-8C40-3E8FE028BD05}" dt="2022-02-08T09:44:11.663" v="3486" actId="478"/>
          <ac:spMkLst>
            <pc:docMk/>
            <pc:sldMk cId="915407433" sldId="323"/>
            <ac:spMk id="27" creationId="{0D0F9164-E412-EC4A-A8FB-9610AFC97961}"/>
          </ac:spMkLst>
        </pc:spChg>
        <pc:spChg chg="del">
          <ac:chgData name="Bea Seibert" userId="cd96aaf6-9ed8-4285-a516-452073d782dd" providerId="ADAL" clId="{B537EE66-B1E6-734A-8C40-3E8FE028BD05}" dt="2022-02-08T09:44:13.092" v="3487" actId="478"/>
          <ac:spMkLst>
            <pc:docMk/>
            <pc:sldMk cId="915407433" sldId="323"/>
            <ac:spMk id="29" creationId="{66AA7585-D7A5-E84E-B600-0DD4F79B4E75}"/>
          </ac:spMkLst>
        </pc:spChg>
        <pc:picChg chg="add mod">
          <ac:chgData name="Bea Seibert" userId="cd96aaf6-9ed8-4285-a516-452073d782dd" providerId="ADAL" clId="{B537EE66-B1E6-734A-8C40-3E8FE028BD05}" dt="2022-02-08T09:48:21.809" v="3605" actId="1076"/>
          <ac:picMkLst>
            <pc:docMk/>
            <pc:sldMk cId="915407433" sldId="323"/>
            <ac:picMk id="2" creationId="{150014B8-3852-0A44-A9AB-296812A27931}"/>
          </ac:picMkLst>
        </pc:picChg>
        <pc:picChg chg="add mod">
          <ac:chgData name="Bea Seibert" userId="cd96aaf6-9ed8-4285-a516-452073d782dd" providerId="ADAL" clId="{B537EE66-B1E6-734A-8C40-3E8FE028BD05}" dt="2022-02-08T09:48:25.426" v="3607" actId="14100"/>
          <ac:picMkLst>
            <pc:docMk/>
            <pc:sldMk cId="915407433" sldId="323"/>
            <ac:picMk id="5" creationId="{CD45A79D-80BD-2949-9AF7-4D67DF0CF7D0}"/>
          </ac:picMkLst>
        </pc:picChg>
        <pc:picChg chg="add mod">
          <ac:chgData name="Bea Seibert" userId="cd96aaf6-9ed8-4285-a516-452073d782dd" providerId="ADAL" clId="{B537EE66-B1E6-734A-8C40-3E8FE028BD05}" dt="2022-02-08T11:19:16.115" v="3678" actId="1076"/>
          <ac:picMkLst>
            <pc:docMk/>
            <pc:sldMk cId="915407433" sldId="323"/>
            <ac:picMk id="6" creationId="{F70928C6-D60B-2243-B1DB-F248AF43EEEA}"/>
          </ac:picMkLst>
        </pc:picChg>
        <pc:picChg chg="add del">
          <ac:chgData name="Bea Seibert" userId="cd96aaf6-9ed8-4285-a516-452073d782dd" providerId="ADAL" clId="{B537EE66-B1E6-734A-8C40-3E8FE028BD05}" dt="2022-02-08T11:18:27.149" v="3667"/>
          <ac:picMkLst>
            <pc:docMk/>
            <pc:sldMk cId="915407433" sldId="323"/>
            <ac:picMk id="7" creationId="{FB1F968E-2118-F64F-805A-1D68EB9BFBD8}"/>
          </ac:picMkLst>
        </pc:picChg>
        <pc:picChg chg="add mod">
          <ac:chgData name="Bea Seibert" userId="cd96aaf6-9ed8-4285-a516-452073d782dd" providerId="ADAL" clId="{B537EE66-B1E6-734A-8C40-3E8FE028BD05}" dt="2022-02-08T11:19:19.383" v="3679" actId="1076"/>
          <ac:picMkLst>
            <pc:docMk/>
            <pc:sldMk cId="915407433" sldId="323"/>
            <ac:picMk id="9" creationId="{9B894347-432F-9C4F-9C22-B2DDEE28AAF4}"/>
          </ac:picMkLst>
        </pc:picChg>
        <pc:cxnChg chg="del mod">
          <ac:chgData name="Bea Seibert" userId="cd96aaf6-9ed8-4285-a516-452073d782dd" providerId="ADAL" clId="{B537EE66-B1E6-734A-8C40-3E8FE028BD05}" dt="2022-02-08T09:45:17.644" v="3579" actId="478"/>
          <ac:cxnSpMkLst>
            <pc:docMk/>
            <pc:sldMk cId="915407433" sldId="323"/>
            <ac:cxnSpMk id="49" creationId="{78474FB3-EF64-1541-9419-52E80B7FC16B}"/>
          </ac:cxnSpMkLst>
        </pc:cxnChg>
        <pc:cxnChg chg="del mod">
          <ac:chgData name="Bea Seibert" userId="cd96aaf6-9ed8-4285-a516-452073d782dd" providerId="ADAL" clId="{B537EE66-B1E6-734A-8C40-3E8FE028BD05}" dt="2022-02-08T09:45:18.949" v="3580" actId="478"/>
          <ac:cxnSpMkLst>
            <pc:docMk/>
            <pc:sldMk cId="915407433" sldId="323"/>
            <ac:cxnSpMk id="53" creationId="{DDDFF3E5-2F1D-894A-AB60-3756D9859E46}"/>
          </ac:cxnSpMkLst>
        </pc:cxnChg>
        <pc:cxnChg chg="del">
          <ac:chgData name="Bea Seibert" userId="cd96aaf6-9ed8-4285-a516-452073d782dd" providerId="ADAL" clId="{B537EE66-B1E6-734A-8C40-3E8FE028BD05}" dt="2022-02-08T09:45:20.544" v="3581" actId="478"/>
          <ac:cxnSpMkLst>
            <pc:docMk/>
            <pc:sldMk cId="915407433" sldId="323"/>
            <ac:cxnSpMk id="59" creationId="{576989B5-66CD-C147-A01F-0005E474932B}"/>
          </ac:cxnSpMkLst>
        </pc:cxnChg>
      </pc:sldChg>
      <pc:sldChg chg="addSp delSp modSp add mod">
        <pc:chgData name="Bea Seibert" userId="cd96aaf6-9ed8-4285-a516-452073d782dd" providerId="ADAL" clId="{B537EE66-B1E6-734A-8C40-3E8FE028BD05}" dt="2022-02-09T15:01:07.797" v="7581" actId="478"/>
        <pc:sldMkLst>
          <pc:docMk/>
          <pc:sldMk cId="2508929320" sldId="324"/>
        </pc:sldMkLst>
        <pc:spChg chg="add del mod">
          <ac:chgData name="Bea Seibert" userId="cd96aaf6-9ed8-4285-a516-452073d782dd" providerId="ADAL" clId="{B537EE66-B1E6-734A-8C40-3E8FE028BD05}" dt="2022-02-09T15:01:07.797" v="7581" actId="478"/>
          <ac:spMkLst>
            <pc:docMk/>
            <pc:sldMk cId="2508929320" sldId="324"/>
            <ac:spMk id="3" creationId="{4B1022D5-EE9F-DA43-A9BF-2AAB7E06BE0B}"/>
          </ac:spMkLst>
        </pc:spChg>
        <pc:spChg chg="add del mod">
          <ac:chgData name="Bea Seibert" userId="cd96aaf6-9ed8-4285-a516-452073d782dd" providerId="ADAL" clId="{B537EE66-B1E6-734A-8C40-3E8FE028BD05}" dt="2022-02-08T11:21:02.198" v="3712"/>
          <ac:spMkLst>
            <pc:docMk/>
            <pc:sldMk cId="2508929320" sldId="324"/>
            <ac:spMk id="3" creationId="{A7BBE8B5-BF1C-C845-80AB-B093A5A1196C}"/>
          </ac:spMkLst>
        </pc:spChg>
        <pc:spChg chg="del">
          <ac:chgData name="Bea Seibert" userId="cd96aaf6-9ed8-4285-a516-452073d782dd" providerId="ADAL" clId="{B537EE66-B1E6-734A-8C40-3E8FE028BD05}" dt="2022-02-08T11:19:53.073" v="3692" actId="478"/>
          <ac:spMkLst>
            <pc:docMk/>
            <pc:sldMk cId="2508929320" sldId="324"/>
            <ac:spMk id="4" creationId="{15475455-BBC0-4747-B122-3EDAA739440F}"/>
          </ac:spMkLst>
        </pc:spChg>
        <pc:spChg chg="mod">
          <ac:chgData name="Bea Seibert" userId="cd96aaf6-9ed8-4285-a516-452073d782dd" providerId="ADAL" clId="{B537EE66-B1E6-734A-8C40-3E8FE028BD05}" dt="2022-02-08T16:00:28.128" v="6583" actId="20577"/>
          <ac:spMkLst>
            <pc:docMk/>
            <pc:sldMk cId="2508929320" sldId="324"/>
            <ac:spMk id="4" creationId="{52F50BCE-A783-4F42-8E69-4452C1567BA9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5" creationId="{36521B03-B6EA-F248-99CD-6BCDD126236D}"/>
          </ac:spMkLst>
        </pc:spChg>
        <pc:spChg chg="del">
          <ac:chgData name="Bea Seibert" userId="cd96aaf6-9ed8-4285-a516-452073d782dd" providerId="ADAL" clId="{B537EE66-B1E6-734A-8C40-3E8FE028BD05}" dt="2022-02-08T15:59:09.722" v="6574" actId="478"/>
          <ac:spMkLst>
            <pc:docMk/>
            <pc:sldMk cId="2508929320" sldId="324"/>
            <ac:spMk id="8" creationId="{749F4736-AA84-4F4A-8329-31C8B994A9A2}"/>
          </ac:spMkLst>
        </pc:spChg>
        <pc:spChg chg="mod">
          <ac:chgData name="Bea Seibert" userId="cd96aaf6-9ed8-4285-a516-452073d782dd" providerId="ADAL" clId="{B537EE66-B1E6-734A-8C40-3E8FE028BD05}" dt="2022-02-08T11:20:08.421" v="3695"/>
          <ac:spMkLst>
            <pc:docMk/>
            <pc:sldMk cId="2508929320" sldId="324"/>
            <ac:spMk id="11" creationId="{45360688-A904-1741-8096-71991B6F0459}"/>
          </ac:spMkLst>
        </pc:spChg>
        <pc:spChg chg="del">
          <ac:chgData name="Bea Seibert" userId="cd96aaf6-9ed8-4285-a516-452073d782dd" providerId="ADAL" clId="{B537EE66-B1E6-734A-8C40-3E8FE028BD05}" dt="2022-02-08T12:07:17.825" v="4308" actId="478"/>
          <ac:spMkLst>
            <pc:docMk/>
            <pc:sldMk cId="2508929320" sldId="324"/>
            <ac:spMk id="15" creationId="{A380AB21-A13E-4DE5-8CCC-52F624E876CE}"/>
          </ac:spMkLst>
        </pc:spChg>
        <pc:spChg chg="del mod">
          <ac:chgData name="Bea Seibert" userId="cd96aaf6-9ed8-4285-a516-452073d782dd" providerId="ADAL" clId="{B537EE66-B1E6-734A-8C40-3E8FE028BD05}" dt="2022-02-08T11:19:52.090" v="3690" actId="478"/>
          <ac:spMkLst>
            <pc:docMk/>
            <pc:sldMk cId="2508929320" sldId="324"/>
            <ac:spMk id="20" creationId="{CB193B3C-A509-C544-96C1-3EC556A4530F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21" creationId="{0F0FE35C-16FC-3A48-80C2-E94D7EE04E7B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22" creationId="{B03819E2-D0C2-7042-B785-D147D5825CBF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23" creationId="{3D12D972-9ACE-9C4A-AE45-0DF1354C5937}"/>
          </ac:spMkLst>
        </pc:spChg>
        <pc:spChg chg="del">
          <ac:chgData name="Bea Seibert" userId="cd96aaf6-9ed8-4285-a516-452073d782dd" providerId="ADAL" clId="{B537EE66-B1E6-734A-8C40-3E8FE028BD05}" dt="2022-02-08T11:19:52.562" v="3691" actId="478"/>
          <ac:spMkLst>
            <pc:docMk/>
            <pc:sldMk cId="2508929320" sldId="324"/>
            <ac:spMk id="24" creationId="{005F925F-6F18-CF45-A266-C0985DD5DA53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25" creationId="{955ACE03-ADEF-464C-99D0-A25A7D44D652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28" creationId="{F8E76E93-A909-834A-A5B8-434C88278D42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31" creationId="{7A64F060-C1EC-0343-AFF3-C78DD53A5911}"/>
          </ac:spMkLst>
        </pc:spChg>
        <pc:spChg chg="add del mod">
          <ac:chgData name="Bea Seibert" userId="cd96aaf6-9ed8-4285-a516-452073d782dd" providerId="ADAL" clId="{B537EE66-B1E6-734A-8C40-3E8FE028BD05}" dt="2022-02-08T11:26:23.887" v="3746" actId="478"/>
          <ac:spMkLst>
            <pc:docMk/>
            <pc:sldMk cId="2508929320" sldId="324"/>
            <ac:spMk id="32" creationId="{B2F1DFC7-E40D-2547-B8AC-AB906ECD30AD}"/>
          </ac:spMkLst>
        </pc:spChg>
        <pc:spChg chg="add del mod">
          <ac:chgData name="Bea Seibert" userId="cd96aaf6-9ed8-4285-a516-452073d782dd" providerId="ADAL" clId="{B537EE66-B1E6-734A-8C40-3E8FE028BD05}" dt="2022-02-08T11:25:42.636" v="3742" actId="478"/>
          <ac:spMkLst>
            <pc:docMk/>
            <pc:sldMk cId="2508929320" sldId="324"/>
            <ac:spMk id="33" creationId="{6F3C259E-96F3-7C49-9A30-38F8775665CE}"/>
          </ac:spMkLst>
        </pc:spChg>
        <pc:spChg chg="del">
          <ac:chgData name="Bea Seibert" userId="cd96aaf6-9ed8-4285-a516-452073d782dd" providerId="ADAL" clId="{B537EE66-B1E6-734A-8C40-3E8FE028BD05}" dt="2022-02-08T11:19:49.125" v="3687" actId="478"/>
          <ac:spMkLst>
            <pc:docMk/>
            <pc:sldMk cId="2508929320" sldId="324"/>
            <ac:spMk id="34" creationId="{AFA26144-4AF4-A945-ACCA-05A3F921E458}"/>
          </ac:spMkLst>
        </pc:spChg>
        <pc:spChg chg="del">
          <ac:chgData name="Bea Seibert" userId="cd96aaf6-9ed8-4285-a516-452073d782dd" providerId="ADAL" clId="{B537EE66-B1E6-734A-8C40-3E8FE028BD05}" dt="2022-02-08T11:19:56.717" v="3694" actId="478"/>
          <ac:spMkLst>
            <pc:docMk/>
            <pc:sldMk cId="2508929320" sldId="324"/>
            <ac:spMk id="35" creationId="{E0A17B9E-E055-984C-BF7F-1E38B470538E}"/>
          </ac:spMkLst>
        </pc:spChg>
        <pc:spChg chg="del">
          <ac:chgData name="Bea Seibert" userId="cd96aaf6-9ed8-4285-a516-452073d782dd" providerId="ADAL" clId="{B537EE66-B1E6-734A-8C40-3E8FE028BD05}" dt="2022-02-08T11:19:54.874" v="3693" actId="478"/>
          <ac:spMkLst>
            <pc:docMk/>
            <pc:sldMk cId="2508929320" sldId="324"/>
            <ac:spMk id="36" creationId="{7B5C5162-AC7C-9349-81C7-21E3BD1A8078}"/>
          </ac:spMkLst>
        </pc:spChg>
        <pc:spChg chg="del">
          <ac:chgData name="Bea Seibert" userId="cd96aaf6-9ed8-4285-a516-452073d782dd" providerId="ADAL" clId="{B537EE66-B1E6-734A-8C40-3E8FE028BD05}" dt="2022-02-08T11:19:56.717" v="3694" actId="478"/>
          <ac:spMkLst>
            <pc:docMk/>
            <pc:sldMk cId="2508929320" sldId="324"/>
            <ac:spMk id="37" creationId="{C6298A97-80AE-B549-90A4-69CB134447D7}"/>
          </ac:spMkLst>
        </pc:spChg>
        <pc:spChg chg="add del mod">
          <ac:chgData name="Bea Seibert" userId="cd96aaf6-9ed8-4285-a516-452073d782dd" providerId="ADAL" clId="{B537EE66-B1E6-734A-8C40-3E8FE028BD05}" dt="2022-02-08T11:25:41.234" v="3741" actId="478"/>
          <ac:spMkLst>
            <pc:docMk/>
            <pc:sldMk cId="2508929320" sldId="324"/>
            <ac:spMk id="38" creationId="{D09D2A81-204B-724C-AB51-142EC42FD76A}"/>
          </ac:spMkLst>
        </pc:spChg>
        <pc:spChg chg="add del mod">
          <ac:chgData name="Bea Seibert" userId="cd96aaf6-9ed8-4285-a516-452073d782dd" providerId="ADAL" clId="{B537EE66-B1E6-734A-8C40-3E8FE028BD05}" dt="2022-02-08T11:30:14.280" v="3809" actId="478"/>
          <ac:spMkLst>
            <pc:docMk/>
            <pc:sldMk cId="2508929320" sldId="324"/>
            <ac:spMk id="39" creationId="{E903F3FF-D359-7340-A3DC-88AD5F454E30}"/>
          </ac:spMkLst>
        </pc:spChg>
        <pc:spChg chg="add del mod">
          <ac:chgData name="Bea Seibert" userId="cd96aaf6-9ed8-4285-a516-452073d782dd" providerId="ADAL" clId="{B537EE66-B1E6-734A-8C40-3E8FE028BD05}" dt="2022-02-08T11:30:15.080" v="3810" actId="478"/>
          <ac:spMkLst>
            <pc:docMk/>
            <pc:sldMk cId="2508929320" sldId="324"/>
            <ac:spMk id="40" creationId="{39749E6F-EE46-D448-8DEC-C316EBA51A2F}"/>
          </ac:spMkLst>
        </pc:spChg>
        <pc:spChg chg="add del mod">
          <ac:chgData name="Bea Seibert" userId="cd96aaf6-9ed8-4285-a516-452073d782dd" providerId="ADAL" clId="{B537EE66-B1E6-734A-8C40-3E8FE028BD05}" dt="2022-02-08T11:30:15.593" v="3811" actId="478"/>
          <ac:spMkLst>
            <pc:docMk/>
            <pc:sldMk cId="2508929320" sldId="324"/>
            <ac:spMk id="41" creationId="{B0A5B44F-1177-C54F-A712-FE2254A4F5C8}"/>
          </ac:spMkLst>
        </pc:spChg>
        <pc:spChg chg="del">
          <ac:chgData name="Bea Seibert" userId="cd96aaf6-9ed8-4285-a516-452073d782dd" providerId="ADAL" clId="{B537EE66-B1E6-734A-8C40-3E8FE028BD05}" dt="2022-02-08T15:59:11.187" v="6575" actId="478"/>
          <ac:spMkLst>
            <pc:docMk/>
            <pc:sldMk cId="2508929320" sldId="324"/>
            <ac:spMk id="42" creationId="{268C9E71-27B0-4E49-B2A9-A91FC8DED345}"/>
          </ac:spMkLst>
        </pc:spChg>
        <pc:spChg chg="add del mod">
          <ac:chgData name="Bea Seibert" userId="cd96aaf6-9ed8-4285-a516-452073d782dd" providerId="ADAL" clId="{B537EE66-B1E6-734A-8C40-3E8FE028BD05}" dt="2022-02-08T11:30:16.153" v="3812" actId="478"/>
          <ac:spMkLst>
            <pc:docMk/>
            <pc:sldMk cId="2508929320" sldId="324"/>
            <ac:spMk id="42" creationId="{44EFCFF7-72EE-4F4D-AEB6-703D777B807A}"/>
          </ac:spMkLst>
        </pc:spChg>
        <pc:spChg chg="del mod">
          <ac:chgData name="Bea Seibert" userId="cd96aaf6-9ed8-4285-a516-452073d782dd" providerId="ADAL" clId="{B537EE66-B1E6-734A-8C40-3E8FE028BD05}" dt="2022-02-08T15:59:13.470" v="6577" actId="478"/>
          <ac:spMkLst>
            <pc:docMk/>
            <pc:sldMk cId="2508929320" sldId="324"/>
            <ac:spMk id="43" creationId="{5B97EEF3-94AC-F64A-AF38-20D4A996AD98}"/>
          </ac:spMkLst>
        </pc:spChg>
        <pc:spChg chg="add del mod">
          <ac:chgData name="Bea Seibert" userId="cd96aaf6-9ed8-4285-a516-452073d782dd" providerId="ADAL" clId="{B537EE66-B1E6-734A-8C40-3E8FE028BD05}" dt="2022-02-08T11:30:53.220" v="3816" actId="478"/>
          <ac:spMkLst>
            <pc:docMk/>
            <pc:sldMk cId="2508929320" sldId="324"/>
            <ac:spMk id="60" creationId="{C6D95D16-57EC-4D4D-B2C2-6433CAFAA677}"/>
          </ac:spMkLst>
        </pc:spChg>
        <pc:spChg chg="add del">
          <ac:chgData name="Bea Seibert" userId="cd96aaf6-9ed8-4285-a516-452073d782dd" providerId="ADAL" clId="{B537EE66-B1E6-734A-8C40-3E8FE028BD05}" dt="2022-02-08T11:41:47.844" v="3912" actId="478"/>
          <ac:spMkLst>
            <pc:docMk/>
            <pc:sldMk cId="2508929320" sldId="324"/>
            <ac:spMk id="76" creationId="{792FDF37-90FE-9845-8918-D78228FA01B2}"/>
          </ac:spMkLst>
        </pc:spChg>
        <pc:spChg chg="add mod">
          <ac:chgData name="Bea Seibert" userId="cd96aaf6-9ed8-4285-a516-452073d782dd" providerId="ADAL" clId="{B537EE66-B1E6-734A-8C40-3E8FE028BD05}" dt="2022-02-08T15:02:15.282" v="5479" actId="1076"/>
          <ac:spMkLst>
            <pc:docMk/>
            <pc:sldMk cId="2508929320" sldId="324"/>
            <ac:spMk id="77" creationId="{51ECDCC2-0199-274D-9CD6-9AFC1D6631AC}"/>
          </ac:spMkLst>
        </pc:spChg>
        <pc:spChg chg="add del mod">
          <ac:chgData name="Bea Seibert" userId="cd96aaf6-9ed8-4285-a516-452073d782dd" providerId="ADAL" clId="{B537EE66-B1E6-734A-8C40-3E8FE028BD05}" dt="2022-02-08T11:54:32.108" v="4097" actId="478"/>
          <ac:spMkLst>
            <pc:docMk/>
            <pc:sldMk cId="2508929320" sldId="324"/>
            <ac:spMk id="79" creationId="{8FA20433-1F57-4D4E-8A29-45DD57DD7D4A}"/>
          </ac:spMkLst>
        </pc:spChg>
        <pc:spChg chg="add mod">
          <ac:chgData name="Bea Seibert" userId="cd96aaf6-9ed8-4285-a516-452073d782dd" providerId="ADAL" clId="{B537EE66-B1E6-734A-8C40-3E8FE028BD05}" dt="2022-02-08T12:43:02.290" v="5077"/>
          <ac:spMkLst>
            <pc:docMk/>
            <pc:sldMk cId="2508929320" sldId="324"/>
            <ac:spMk id="81" creationId="{FF1D56C4-B3D2-814D-A35D-19FF59679512}"/>
          </ac:spMkLst>
        </pc:spChg>
        <pc:spChg chg="add mod">
          <ac:chgData name="Bea Seibert" userId="cd96aaf6-9ed8-4285-a516-452073d782dd" providerId="ADAL" clId="{B537EE66-B1E6-734A-8C40-3E8FE028BD05}" dt="2022-02-08T15:02:20.833" v="5481" actId="1076"/>
          <ac:spMkLst>
            <pc:docMk/>
            <pc:sldMk cId="2508929320" sldId="324"/>
            <ac:spMk id="83" creationId="{29DA3D75-C446-A742-AF9B-0CAAE1150F3F}"/>
          </ac:spMkLst>
        </pc:spChg>
        <pc:spChg chg="add mod">
          <ac:chgData name="Bea Seibert" userId="cd96aaf6-9ed8-4285-a516-452073d782dd" providerId="ADAL" clId="{B537EE66-B1E6-734A-8C40-3E8FE028BD05}" dt="2022-02-08T15:02:26.171" v="5483" actId="1076"/>
          <ac:spMkLst>
            <pc:docMk/>
            <pc:sldMk cId="2508929320" sldId="324"/>
            <ac:spMk id="84" creationId="{1A564B37-DCAC-A943-A4C1-C0C35A489910}"/>
          </ac:spMkLst>
        </pc:spChg>
        <pc:spChg chg="add del mod">
          <ac:chgData name="Bea Seibert" userId="cd96aaf6-9ed8-4285-a516-452073d782dd" providerId="ADAL" clId="{B537EE66-B1E6-734A-8C40-3E8FE028BD05}" dt="2022-02-08T15:05:14.901" v="5531" actId="478"/>
          <ac:spMkLst>
            <pc:docMk/>
            <pc:sldMk cId="2508929320" sldId="324"/>
            <ac:spMk id="94" creationId="{1072D68D-ADD6-D749-84F7-980E9662C0A7}"/>
          </ac:spMkLst>
        </pc:spChg>
        <pc:spChg chg="add del mod">
          <ac:chgData name="Bea Seibert" userId="cd96aaf6-9ed8-4285-a516-452073d782dd" providerId="ADAL" clId="{B537EE66-B1E6-734A-8C40-3E8FE028BD05}" dt="2022-02-08T15:05:16.387" v="5532" actId="478"/>
          <ac:spMkLst>
            <pc:docMk/>
            <pc:sldMk cId="2508929320" sldId="324"/>
            <ac:spMk id="95" creationId="{835C6B61-FF76-6141-9A48-26D85FCBF878}"/>
          </ac:spMkLst>
        </pc:spChg>
        <pc:spChg chg="add del mod">
          <ac:chgData name="Bea Seibert" userId="cd96aaf6-9ed8-4285-a516-452073d782dd" providerId="ADAL" clId="{B537EE66-B1E6-734A-8C40-3E8FE028BD05}" dt="2022-02-08T15:05:19.856" v="5535" actId="478"/>
          <ac:spMkLst>
            <pc:docMk/>
            <pc:sldMk cId="2508929320" sldId="324"/>
            <ac:spMk id="96" creationId="{440E5FB9-2B85-974C-9689-F832F09F9430}"/>
          </ac:spMkLst>
        </pc:spChg>
        <pc:spChg chg="del">
          <ac:chgData name="Bea Seibert" userId="cd96aaf6-9ed8-4285-a516-452073d782dd" providerId="ADAL" clId="{B537EE66-B1E6-734A-8C40-3E8FE028BD05}" dt="2022-02-08T12:42:59.825" v="5075" actId="478"/>
          <ac:spMkLst>
            <pc:docMk/>
            <pc:sldMk cId="2508929320" sldId="324"/>
            <ac:spMk id="125" creationId="{00000000-0000-0000-0000-000000000000}"/>
          </ac:spMkLst>
        </pc:spChg>
        <pc:spChg chg="del">
          <ac:chgData name="Bea Seibert" userId="cd96aaf6-9ed8-4285-a516-452073d782dd" providerId="ADAL" clId="{B537EE66-B1E6-734A-8C40-3E8FE028BD05}" dt="2022-02-08T12:43:01.024" v="5076" actId="478"/>
          <ac:spMkLst>
            <pc:docMk/>
            <pc:sldMk cId="2508929320" sldId="324"/>
            <ac:spMk id="126" creationId="{00000000-0000-0000-0000-000000000000}"/>
          </ac:spMkLst>
        </pc:spChg>
        <pc:grpChg chg="del mod">
          <ac:chgData name="Bea Seibert" userId="cd96aaf6-9ed8-4285-a516-452073d782dd" providerId="ADAL" clId="{B537EE66-B1E6-734A-8C40-3E8FE028BD05}" dt="2022-02-08T11:31:47.606" v="3820"/>
          <ac:grpSpMkLst>
            <pc:docMk/>
            <pc:sldMk cId="2508929320" sldId="324"/>
            <ac:grpSpMk id="63" creationId="{35136A90-D2BB-5944-8BE6-D442D71EBA36}"/>
          </ac:grpSpMkLst>
        </pc:grpChg>
        <pc:grpChg chg="add del mod">
          <ac:chgData name="Bea Seibert" userId="cd96aaf6-9ed8-4285-a516-452073d782dd" providerId="ADAL" clId="{B537EE66-B1E6-734A-8C40-3E8FE028BD05}" dt="2022-02-08T11:32:27.473" v="3836"/>
          <ac:grpSpMkLst>
            <pc:docMk/>
            <pc:sldMk cId="2508929320" sldId="324"/>
            <ac:grpSpMk id="66" creationId="{634222C9-FC3E-E948-A15E-FCEA32FCB3BC}"/>
          </ac:grpSpMkLst>
        </pc:grpChg>
        <pc:grpChg chg="add del mod">
          <ac:chgData name="Bea Seibert" userId="cd96aaf6-9ed8-4285-a516-452073d782dd" providerId="ADAL" clId="{B537EE66-B1E6-734A-8C40-3E8FE028BD05}" dt="2022-02-08T11:32:27.473" v="3836"/>
          <ac:grpSpMkLst>
            <pc:docMk/>
            <pc:sldMk cId="2508929320" sldId="324"/>
            <ac:grpSpMk id="71" creationId="{2D34D1EF-14F5-3E4F-945F-79014563088F}"/>
          </ac:grpSpMkLst>
        </pc:grpChg>
        <pc:grpChg chg="mod">
          <ac:chgData name="Bea Seibert" userId="cd96aaf6-9ed8-4285-a516-452073d782dd" providerId="ADAL" clId="{B537EE66-B1E6-734A-8C40-3E8FE028BD05}" dt="2022-02-08T11:32:23.304" v="3834"/>
          <ac:grpSpMkLst>
            <pc:docMk/>
            <pc:sldMk cId="2508929320" sldId="324"/>
            <ac:grpSpMk id="73" creationId="{5D0F01FE-EF7A-9140-9D03-6FB134297B61}"/>
          </ac:grpSpMkLst>
        </pc:grpChg>
        <pc:grpChg chg="mod">
          <ac:chgData name="Bea Seibert" userId="cd96aaf6-9ed8-4285-a516-452073d782dd" providerId="ADAL" clId="{B537EE66-B1E6-734A-8C40-3E8FE028BD05}" dt="2022-02-08T11:32:27.473" v="3836"/>
          <ac:grpSpMkLst>
            <pc:docMk/>
            <pc:sldMk cId="2508929320" sldId="324"/>
            <ac:grpSpMk id="75" creationId="{67D412D7-E959-2845-A313-F45AD6202DF7}"/>
          </ac:grpSpMkLst>
        </pc:grpChg>
        <pc:grpChg chg="add del mod">
          <ac:chgData name="Bea Seibert" userId="cd96aaf6-9ed8-4285-a516-452073d782dd" providerId="ADAL" clId="{B537EE66-B1E6-734A-8C40-3E8FE028BD05}" dt="2022-02-08T15:05:12.827" v="5530" actId="478"/>
          <ac:grpSpMkLst>
            <pc:docMk/>
            <pc:sldMk cId="2508929320" sldId="324"/>
            <ac:grpSpMk id="82" creationId="{BC69F07C-92FF-4E4D-A2E2-1F785353DC46}"/>
          </ac:grpSpMkLst>
        </pc:grpChg>
        <pc:grpChg chg="add del mod">
          <ac:chgData name="Bea Seibert" userId="cd96aaf6-9ed8-4285-a516-452073d782dd" providerId="ADAL" clId="{B537EE66-B1E6-734A-8C40-3E8FE028BD05}" dt="2022-02-08T15:05:17.099" v="5533" actId="478"/>
          <ac:grpSpMkLst>
            <pc:docMk/>
            <pc:sldMk cId="2508929320" sldId="324"/>
            <ac:grpSpMk id="87" creationId="{370FE66E-9740-634D-B00F-D17A690CB7B4}"/>
          </ac:grpSpMkLst>
        </pc:grpChg>
        <pc:grpChg chg="del mod">
          <ac:chgData name="Bea Seibert" userId="cd96aaf6-9ed8-4285-a516-452073d782dd" providerId="ADAL" clId="{B537EE66-B1E6-734A-8C40-3E8FE028BD05}" dt="2022-02-08T15:05:18.236" v="5534" actId="478"/>
          <ac:grpSpMkLst>
            <pc:docMk/>
            <pc:sldMk cId="2508929320" sldId="324"/>
            <ac:grpSpMk id="90" creationId="{73F28823-3A64-5541-AE9A-4B39D4035C7D}"/>
          </ac:grpSpMkLst>
        </pc:grpChg>
        <pc:picChg chg="del">
          <ac:chgData name="Bea Seibert" userId="cd96aaf6-9ed8-4285-a516-452073d782dd" providerId="ADAL" clId="{B537EE66-B1E6-734A-8C40-3E8FE028BD05}" dt="2022-02-08T11:19:51.094" v="3689" actId="478"/>
          <ac:picMkLst>
            <pc:docMk/>
            <pc:sldMk cId="2508929320" sldId="324"/>
            <ac:picMk id="2" creationId="{D0450BAD-BE13-8D40-A4EE-2F41B2D6F827}"/>
          </ac:picMkLst>
        </pc:picChg>
        <pc:picChg chg="del">
          <ac:chgData name="Bea Seibert" userId="cd96aaf6-9ed8-4285-a516-452073d782dd" providerId="ADAL" clId="{B537EE66-B1E6-734A-8C40-3E8FE028BD05}" dt="2022-02-08T11:19:49.125" v="3687" actId="478"/>
          <ac:picMkLst>
            <pc:docMk/>
            <pc:sldMk cId="2508929320" sldId="324"/>
            <ac:picMk id="9" creationId="{FCDEF436-471B-AB45-87F8-B20825907B90}"/>
          </ac:picMkLst>
        </pc:picChg>
        <pc:picChg chg="mod">
          <ac:chgData name="Bea Seibert" userId="cd96aaf6-9ed8-4285-a516-452073d782dd" providerId="ADAL" clId="{B537EE66-B1E6-734A-8C40-3E8FE028BD05}" dt="2022-02-08T11:19:44.920" v="3686" actId="1076"/>
          <ac:picMkLst>
            <pc:docMk/>
            <pc:sldMk cId="2508929320" sldId="324"/>
            <ac:picMk id="13" creationId="{ACD0FED2-1B52-4BC0-9FC6-353BFED18539}"/>
          </ac:picMkLst>
        </pc:picChg>
        <pc:picChg chg="add mod">
          <ac:chgData name="Bea Seibert" userId="cd96aaf6-9ed8-4285-a516-452073d782dd" providerId="ADAL" clId="{B537EE66-B1E6-734A-8C40-3E8FE028BD05}" dt="2022-02-09T09:43:11.188" v="7152" actId="14861"/>
          <ac:picMkLst>
            <pc:docMk/>
            <pc:sldMk cId="2508929320" sldId="324"/>
            <ac:picMk id="26" creationId="{5B724A22-D057-CF4E-93EA-B21E88A9141A}"/>
          </ac:picMkLst>
        </pc:picChg>
        <pc:picChg chg="add mod">
          <ac:chgData name="Bea Seibert" userId="cd96aaf6-9ed8-4285-a516-452073d782dd" providerId="ADAL" clId="{B537EE66-B1E6-734A-8C40-3E8FE028BD05}" dt="2022-02-09T14:02:19.242" v="7376" actId="11530"/>
          <ac:picMkLst>
            <pc:docMk/>
            <pc:sldMk cId="2508929320" sldId="324"/>
            <ac:picMk id="27" creationId="{96A2E923-AC9F-7A4B-8A97-226037811A30}"/>
          </ac:picMkLst>
        </pc:picChg>
        <pc:picChg chg="add mod">
          <ac:chgData name="Bea Seibert" userId="cd96aaf6-9ed8-4285-a516-452073d782dd" providerId="ADAL" clId="{B537EE66-B1E6-734A-8C40-3E8FE028BD05}" dt="2022-02-09T09:42:43.853" v="7150"/>
          <ac:picMkLst>
            <pc:docMk/>
            <pc:sldMk cId="2508929320" sldId="324"/>
            <ac:picMk id="29" creationId="{6545D0A1-DFBB-3444-8F4C-39181F0452F5}"/>
          </ac:picMkLst>
        </pc:picChg>
        <pc:picChg chg="add mod">
          <ac:chgData name="Bea Seibert" userId="cd96aaf6-9ed8-4285-a516-452073d782dd" providerId="ADAL" clId="{B537EE66-B1E6-734A-8C40-3E8FE028BD05}" dt="2022-02-09T14:01:43.108" v="7372" actId="14100"/>
          <ac:picMkLst>
            <pc:docMk/>
            <pc:sldMk cId="2508929320" sldId="324"/>
            <ac:picMk id="30" creationId="{276E47B2-A7F3-9946-8586-CB48772F3E04}"/>
          </ac:picMkLst>
        </pc:picChg>
        <pc:inkChg chg="add del mod">
          <ac:chgData name="Bea Seibert" userId="cd96aaf6-9ed8-4285-a516-452073d782dd" providerId="ADAL" clId="{B537EE66-B1E6-734A-8C40-3E8FE028BD05}" dt="2022-02-08T11:31:47.606" v="3820"/>
          <ac:inkMkLst>
            <pc:docMk/>
            <pc:sldMk cId="2508929320" sldId="324"/>
            <ac:inkMk id="61" creationId="{81BFF544-F933-6442-B01E-22663DD3D3F0}"/>
          </ac:inkMkLst>
        </pc:inkChg>
        <pc:inkChg chg="add del mod">
          <ac:chgData name="Bea Seibert" userId="cd96aaf6-9ed8-4285-a516-452073d782dd" providerId="ADAL" clId="{B537EE66-B1E6-734A-8C40-3E8FE028BD05}" dt="2022-02-08T11:31:47.607" v="3821"/>
          <ac:inkMkLst>
            <pc:docMk/>
            <pc:sldMk cId="2508929320" sldId="324"/>
            <ac:inkMk id="62" creationId="{EFA61E5F-8EB1-724A-98BC-29750DF6023F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64" creationId="{D5844BF7-6504-544D-B893-CB9D9F910EBE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65" creationId="{2DC23E02-D67A-044E-92E6-43A100BE5A24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67" creationId="{6DE86FC4-2B90-8145-AE73-5B200C6C1C8D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68" creationId="{E16C1D67-9E09-9F42-94FC-CF581B21D804}"/>
          </ac:inkMkLst>
        </pc:inkChg>
        <pc:inkChg chg="add del mod">
          <ac:chgData name="Bea Seibert" userId="cd96aaf6-9ed8-4285-a516-452073d782dd" providerId="ADAL" clId="{B537EE66-B1E6-734A-8C40-3E8FE028BD05}" dt="2022-02-08T11:32:08.506" v="3830"/>
          <ac:inkMkLst>
            <pc:docMk/>
            <pc:sldMk cId="2508929320" sldId="324"/>
            <ac:inkMk id="69" creationId="{DAEC8BE9-C1EC-C245-851F-891DAEF87A50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70" creationId="{35B0F448-130E-C249-8816-FBE44BA85205}"/>
          </ac:inkMkLst>
        </pc:inkChg>
        <pc:inkChg chg="add del mod">
          <ac:chgData name="Bea Seibert" userId="cd96aaf6-9ed8-4285-a516-452073d782dd" providerId="ADAL" clId="{B537EE66-B1E6-734A-8C40-3E8FE028BD05}" dt="2022-02-08T11:32:23.304" v="3834"/>
          <ac:inkMkLst>
            <pc:docMk/>
            <pc:sldMk cId="2508929320" sldId="324"/>
            <ac:inkMk id="72" creationId="{23C4B7B5-C97D-4B47-907E-E873F1EFC46C}"/>
          </ac:inkMkLst>
        </pc:inkChg>
        <pc:inkChg chg="add mod">
          <ac:chgData name="Bea Seibert" userId="cd96aaf6-9ed8-4285-a516-452073d782dd" providerId="ADAL" clId="{B537EE66-B1E6-734A-8C40-3E8FE028BD05}" dt="2022-02-08T11:32:27.473" v="3836"/>
          <ac:inkMkLst>
            <pc:docMk/>
            <pc:sldMk cId="2508929320" sldId="324"/>
            <ac:inkMk id="74" creationId="{6A04ECC4-E8E0-8B4F-98B3-272F5F21F450}"/>
          </ac:inkMkLst>
        </pc:inkChg>
        <pc:inkChg chg="add mod">
          <ac:chgData name="Bea Seibert" userId="cd96aaf6-9ed8-4285-a516-452073d782dd" providerId="ADAL" clId="{B537EE66-B1E6-734A-8C40-3E8FE028BD05}" dt="2022-02-08T15:03:13.765" v="5486"/>
          <ac:inkMkLst>
            <pc:docMk/>
            <pc:sldMk cId="2508929320" sldId="324"/>
            <ac:inkMk id="78" creationId="{C322D19C-A6CA-AC40-8F75-9BFE5D9C19BC}"/>
          </ac:inkMkLst>
        </pc:inkChg>
        <pc:inkChg chg="add mod">
          <ac:chgData name="Bea Seibert" userId="cd96aaf6-9ed8-4285-a516-452073d782dd" providerId="ADAL" clId="{B537EE66-B1E6-734A-8C40-3E8FE028BD05}" dt="2022-02-08T15:03:13.765" v="5486"/>
          <ac:inkMkLst>
            <pc:docMk/>
            <pc:sldMk cId="2508929320" sldId="324"/>
            <ac:inkMk id="80" creationId="{F1451CEA-129B-7B44-974D-8AC7C1ECC191}"/>
          </ac:inkMkLst>
        </pc:inkChg>
        <pc:inkChg chg="add mod">
          <ac:chgData name="Bea Seibert" userId="cd96aaf6-9ed8-4285-a516-452073d782dd" providerId="ADAL" clId="{B537EE66-B1E6-734A-8C40-3E8FE028BD05}" dt="2022-02-08T15:03:17.749" v="5489"/>
          <ac:inkMkLst>
            <pc:docMk/>
            <pc:sldMk cId="2508929320" sldId="324"/>
            <ac:inkMk id="85" creationId="{F8139F1B-CE06-A043-B6DE-44FABA7F6436}"/>
          </ac:inkMkLst>
        </pc:inkChg>
        <pc:inkChg chg="add mod">
          <ac:chgData name="Bea Seibert" userId="cd96aaf6-9ed8-4285-a516-452073d782dd" providerId="ADAL" clId="{B537EE66-B1E6-734A-8C40-3E8FE028BD05}" dt="2022-02-08T15:03:17.749" v="5489"/>
          <ac:inkMkLst>
            <pc:docMk/>
            <pc:sldMk cId="2508929320" sldId="324"/>
            <ac:inkMk id="86" creationId="{18AD742A-D53B-0C4D-9B92-BA9906525742}"/>
          </ac:inkMkLst>
        </pc:inkChg>
        <pc:inkChg chg="add mod">
          <ac:chgData name="Bea Seibert" userId="cd96aaf6-9ed8-4285-a516-452073d782dd" providerId="ADAL" clId="{B537EE66-B1E6-734A-8C40-3E8FE028BD05}" dt="2022-02-08T15:03:22.257" v="5492"/>
          <ac:inkMkLst>
            <pc:docMk/>
            <pc:sldMk cId="2508929320" sldId="324"/>
            <ac:inkMk id="88" creationId="{03B6B6E5-C2E0-CA4A-AE4C-23EED6F07848}"/>
          </ac:inkMkLst>
        </pc:inkChg>
        <pc:inkChg chg="add mod">
          <ac:chgData name="Bea Seibert" userId="cd96aaf6-9ed8-4285-a516-452073d782dd" providerId="ADAL" clId="{B537EE66-B1E6-734A-8C40-3E8FE028BD05}" dt="2022-02-08T15:03:22.257" v="5492"/>
          <ac:inkMkLst>
            <pc:docMk/>
            <pc:sldMk cId="2508929320" sldId="324"/>
            <ac:inkMk id="89" creationId="{628B95F6-DDF7-4140-AA3D-6655101E7BC1}"/>
          </ac:inkMkLst>
        </pc:inkChg>
        <pc:cxnChg chg="add del mod">
          <ac:chgData name="Bea Seibert" userId="cd96aaf6-9ed8-4285-a516-452073d782dd" providerId="ADAL" clId="{B537EE66-B1E6-734A-8C40-3E8FE028BD05}" dt="2022-02-08T11:28:01.795" v="3783" actId="478"/>
          <ac:cxnSpMkLst>
            <pc:docMk/>
            <pc:sldMk cId="2508929320" sldId="324"/>
            <ac:cxnSpMk id="43" creationId="{2BCDFAEE-3278-F443-8B65-72343889C868}"/>
          </ac:cxnSpMkLst>
        </pc:cxnChg>
        <pc:cxnChg chg="add del mod">
          <ac:chgData name="Bea Seibert" userId="cd96aaf6-9ed8-4285-a516-452073d782dd" providerId="ADAL" clId="{B537EE66-B1E6-734A-8C40-3E8FE028BD05}" dt="2022-02-08T11:29:40.540" v="3807" actId="478"/>
          <ac:cxnSpMkLst>
            <pc:docMk/>
            <pc:sldMk cId="2508929320" sldId="324"/>
            <ac:cxnSpMk id="44" creationId="{3CFF5F21-B9CC-E943-9D79-3B8CBEC135FB}"/>
          </ac:cxnSpMkLst>
        </pc:cxnChg>
        <pc:cxnChg chg="add del mod">
          <ac:chgData name="Bea Seibert" userId="cd96aaf6-9ed8-4285-a516-452073d782dd" providerId="ADAL" clId="{B537EE66-B1E6-734A-8C40-3E8FE028BD05}" dt="2022-02-08T11:28:44.896" v="3794" actId="478"/>
          <ac:cxnSpMkLst>
            <pc:docMk/>
            <pc:sldMk cId="2508929320" sldId="324"/>
            <ac:cxnSpMk id="54" creationId="{72187AAB-5983-E94D-B67E-373AAF99E615}"/>
          </ac:cxnSpMkLst>
        </pc:cxnChg>
      </pc:sldChg>
      <pc:sldChg chg="addSp delSp modSp add del mod">
        <pc:chgData name="Bea Seibert" userId="cd96aaf6-9ed8-4285-a516-452073d782dd" providerId="ADAL" clId="{B537EE66-B1E6-734A-8C40-3E8FE028BD05}" dt="2022-02-08T11:44:06.352" v="3932" actId="2696"/>
        <pc:sldMkLst>
          <pc:docMk/>
          <pc:sldMk cId="2597879816" sldId="325"/>
        </pc:sldMkLst>
        <pc:spChg chg="add del mod">
          <ac:chgData name="Bea Seibert" userId="cd96aaf6-9ed8-4285-a516-452073d782dd" providerId="ADAL" clId="{B537EE66-B1E6-734A-8C40-3E8FE028BD05}" dt="2022-02-08T11:37:11.091" v="3872"/>
          <ac:spMkLst>
            <pc:docMk/>
            <pc:sldMk cId="2597879816" sldId="325"/>
            <ac:spMk id="3" creationId="{2EE5B2AF-BECC-134B-A70A-6996A64F0460}"/>
          </ac:spMkLst>
        </pc:spChg>
        <pc:spChg chg="add del mod">
          <ac:chgData name="Bea Seibert" userId="cd96aaf6-9ed8-4285-a516-452073d782dd" providerId="ADAL" clId="{B537EE66-B1E6-734A-8C40-3E8FE028BD05}" dt="2022-02-08T11:37:21.211" v="3877"/>
          <ac:spMkLst>
            <pc:docMk/>
            <pc:sldMk cId="2597879816" sldId="325"/>
            <ac:spMk id="4" creationId="{BDD93955-2155-D64A-AE7E-AAC81BFB059B}"/>
          </ac:spMkLst>
        </pc:spChg>
        <pc:spChg chg="add del mod">
          <ac:chgData name="Bea Seibert" userId="cd96aaf6-9ed8-4285-a516-452073d782dd" providerId="ADAL" clId="{B537EE66-B1E6-734A-8C40-3E8FE028BD05}" dt="2022-02-08T11:37:20.607" v="3875"/>
          <ac:spMkLst>
            <pc:docMk/>
            <pc:sldMk cId="2597879816" sldId="325"/>
            <ac:spMk id="5" creationId="{8109620D-4931-DF41-839B-689CC507663B}"/>
          </ac:spMkLst>
        </pc:spChg>
        <pc:spChg chg="mod">
          <ac:chgData name="Bea Seibert" userId="cd96aaf6-9ed8-4285-a516-452073d782dd" providerId="ADAL" clId="{B537EE66-B1E6-734A-8C40-3E8FE028BD05}" dt="2022-02-08T11:35:09.334" v="3848" actId="1076"/>
          <ac:spMkLst>
            <pc:docMk/>
            <pc:sldMk cId="2597879816" sldId="325"/>
            <ac:spMk id="11" creationId="{45360688-A904-1741-8096-71991B6F0459}"/>
          </ac:spMkLst>
        </pc:spChg>
        <pc:spChg chg="mod">
          <ac:chgData name="Bea Seibert" userId="cd96aaf6-9ed8-4285-a516-452073d782dd" providerId="ADAL" clId="{B537EE66-B1E6-734A-8C40-3E8FE028BD05}" dt="2022-02-08T11:34:28.088" v="3843" actId="1076"/>
          <ac:spMkLst>
            <pc:docMk/>
            <pc:sldMk cId="2597879816" sldId="325"/>
            <ac:spMk id="79" creationId="{8FA20433-1F57-4D4E-8A29-45DD57DD7D4A}"/>
          </ac:spMkLst>
        </pc:spChg>
        <pc:grpChg chg="add mod">
          <ac:chgData name="Bea Seibert" userId="cd96aaf6-9ed8-4285-a516-452073d782dd" providerId="ADAL" clId="{B537EE66-B1E6-734A-8C40-3E8FE028BD05}" dt="2022-02-08T11:37:00.643" v="3868" actId="1076"/>
          <ac:grpSpMkLst>
            <pc:docMk/>
            <pc:sldMk cId="2597879816" sldId="325"/>
            <ac:grpSpMk id="22" creationId="{86DD4207-DB0E-EC41-9B45-B302F9AD1E19}"/>
          </ac:grpSpMkLst>
        </pc:grpChg>
        <pc:grpChg chg="del mod">
          <ac:chgData name="Bea Seibert" userId="cd96aaf6-9ed8-4285-a516-452073d782dd" providerId="ADAL" clId="{B537EE66-B1E6-734A-8C40-3E8FE028BD05}" dt="2022-02-08T11:44:02.988" v="3931" actId="478"/>
          <ac:grpSpMkLst>
            <pc:docMk/>
            <pc:sldMk cId="2597879816" sldId="325"/>
            <ac:grpSpMk id="75" creationId="{67D412D7-E959-2845-A313-F45AD6202DF7}"/>
          </ac:grpSpMkLst>
        </pc:grpChg>
        <pc:picChg chg="mod">
          <ac:chgData name="Bea Seibert" userId="cd96aaf6-9ed8-4285-a516-452073d782dd" providerId="ADAL" clId="{B537EE66-B1E6-734A-8C40-3E8FE028BD05}" dt="2022-02-08T11:35:43.118" v="3858" actId="1076"/>
          <ac:picMkLst>
            <pc:docMk/>
            <pc:sldMk cId="2597879816" sldId="325"/>
            <ac:picMk id="26" creationId="{5B724A22-D057-CF4E-93EA-B21E88A9141A}"/>
          </ac:picMkLst>
        </pc:picChg>
        <pc:picChg chg="mod">
          <ac:chgData name="Bea Seibert" userId="cd96aaf6-9ed8-4285-a516-452073d782dd" providerId="ADAL" clId="{B537EE66-B1E6-734A-8C40-3E8FE028BD05}" dt="2022-02-08T11:35:44.683" v="3859" actId="1036"/>
          <ac:picMkLst>
            <pc:docMk/>
            <pc:sldMk cId="2597879816" sldId="325"/>
            <ac:picMk id="27" creationId="{96A2E923-AC9F-7A4B-8A97-226037811A30}"/>
          </ac:picMkLst>
        </pc:picChg>
        <pc:picChg chg="mod">
          <ac:chgData name="Bea Seibert" userId="cd96aaf6-9ed8-4285-a516-452073d782dd" providerId="ADAL" clId="{B537EE66-B1E6-734A-8C40-3E8FE028BD05}" dt="2022-02-08T11:35:29.452" v="3854" actId="1076"/>
          <ac:picMkLst>
            <pc:docMk/>
            <pc:sldMk cId="2597879816" sldId="325"/>
            <ac:picMk id="29" creationId="{6545D0A1-DFBB-3444-8F4C-39181F0452F5}"/>
          </ac:picMkLst>
        </pc:picChg>
        <pc:picChg chg="mod">
          <ac:chgData name="Bea Seibert" userId="cd96aaf6-9ed8-4285-a516-452073d782dd" providerId="ADAL" clId="{B537EE66-B1E6-734A-8C40-3E8FE028BD05}" dt="2022-02-08T11:35:23.397" v="3852" actId="1076"/>
          <ac:picMkLst>
            <pc:docMk/>
            <pc:sldMk cId="2597879816" sldId="325"/>
            <ac:picMk id="30" creationId="{276E47B2-A7F3-9946-8586-CB48772F3E04}"/>
          </ac:picMkLst>
        </pc:picChg>
        <pc:inkChg chg="mod">
          <ac:chgData name="Bea Seibert" userId="cd96aaf6-9ed8-4285-a516-452073d782dd" providerId="ADAL" clId="{B537EE66-B1E6-734A-8C40-3E8FE028BD05}" dt="2022-02-08T11:36:33.954" v="3866" actId="1076"/>
          <ac:inkMkLst>
            <pc:docMk/>
            <pc:sldMk cId="2597879816" sldId="325"/>
            <ac:inkMk id="23" creationId="{2E222352-A3FB-404D-A748-EDBF7800CBD4}"/>
          </ac:inkMkLst>
        </pc:inkChg>
        <pc:inkChg chg="mod">
          <ac:chgData name="Bea Seibert" userId="cd96aaf6-9ed8-4285-a516-452073d782dd" providerId="ADAL" clId="{B537EE66-B1E6-734A-8C40-3E8FE028BD05}" dt="2022-02-08T11:36:33.954" v="3866" actId="1076"/>
          <ac:inkMkLst>
            <pc:docMk/>
            <pc:sldMk cId="2597879816" sldId="325"/>
            <ac:inkMk id="24" creationId="{DA02DAA1-632B-A44A-B6B2-00C078391859}"/>
          </ac:inkMkLst>
        </pc:inkChg>
        <pc:inkChg chg="mod">
          <ac:chgData name="Bea Seibert" userId="cd96aaf6-9ed8-4285-a516-452073d782dd" providerId="ADAL" clId="{B537EE66-B1E6-734A-8C40-3E8FE028BD05}" dt="2022-02-08T11:36:11.584" v="3864"/>
          <ac:inkMkLst>
            <pc:docMk/>
            <pc:sldMk cId="2597879816" sldId="325"/>
            <ac:inkMk id="25" creationId="{92BA5732-07CE-384C-A99D-A5EB441788B5}"/>
          </ac:inkMkLst>
        </pc:inkChg>
        <pc:inkChg chg="mod">
          <ac:chgData name="Bea Seibert" userId="cd96aaf6-9ed8-4285-a516-452073d782dd" providerId="ADAL" clId="{B537EE66-B1E6-734A-8C40-3E8FE028BD05}" dt="2022-02-08T11:36:11.584" v="3864"/>
          <ac:inkMkLst>
            <pc:docMk/>
            <pc:sldMk cId="2597879816" sldId="325"/>
            <ac:inkMk id="28" creationId="{3964B569-BFAA-0D42-BD98-3B90BA6E5412}"/>
          </ac:inkMkLst>
        </pc:inkChg>
        <pc:inkChg chg="mod">
          <ac:chgData name="Bea Seibert" userId="cd96aaf6-9ed8-4285-a516-452073d782dd" providerId="ADAL" clId="{B537EE66-B1E6-734A-8C40-3E8FE028BD05}" dt="2022-02-08T11:36:11.584" v="3864"/>
          <ac:inkMkLst>
            <pc:docMk/>
            <pc:sldMk cId="2597879816" sldId="325"/>
            <ac:inkMk id="31" creationId="{4D08B221-DC06-224E-BB4E-8473B756EA61}"/>
          </ac:inkMkLst>
        </pc:inkChg>
        <pc:inkChg chg="mod">
          <ac:chgData name="Bea Seibert" userId="cd96aaf6-9ed8-4285-a516-452073d782dd" providerId="ADAL" clId="{B537EE66-B1E6-734A-8C40-3E8FE028BD05}" dt="2022-02-08T11:36:11.584" v="3864"/>
          <ac:inkMkLst>
            <pc:docMk/>
            <pc:sldMk cId="2597879816" sldId="325"/>
            <ac:inkMk id="32" creationId="{1402CF71-80D8-F948-AD91-742CB8D559D5}"/>
          </ac:inkMkLst>
        </pc:inkChg>
        <pc:inkChg chg="mod">
          <ac:chgData name="Bea Seibert" userId="cd96aaf6-9ed8-4285-a516-452073d782dd" providerId="ADAL" clId="{B537EE66-B1E6-734A-8C40-3E8FE028BD05}" dt="2022-02-08T11:36:06.071" v="3862" actId="1076"/>
          <ac:inkMkLst>
            <pc:docMk/>
            <pc:sldMk cId="2597879816" sldId="325"/>
            <ac:inkMk id="74" creationId="{6A04ECC4-E8E0-8B4F-98B3-272F5F21F450}"/>
          </ac:inkMkLst>
        </pc:inkChg>
      </pc:sldChg>
      <pc:sldChg chg="addSp delSp modSp add del mod">
        <pc:chgData name="Bea Seibert" userId="cd96aaf6-9ed8-4285-a516-452073d782dd" providerId="ADAL" clId="{B537EE66-B1E6-734A-8C40-3E8FE028BD05}" dt="2022-02-08T11:56:45.210" v="4122" actId="2696"/>
        <pc:sldMkLst>
          <pc:docMk/>
          <pc:sldMk cId="1943062650" sldId="326"/>
        </pc:sldMkLst>
        <pc:spChg chg="del">
          <ac:chgData name="Bea Seibert" userId="cd96aaf6-9ed8-4285-a516-452073d782dd" providerId="ADAL" clId="{B537EE66-B1E6-734A-8C40-3E8FE028BD05}" dt="2022-02-08T11:37:41.138" v="3880" actId="478"/>
          <ac:spMkLst>
            <pc:docMk/>
            <pc:sldMk cId="1943062650" sldId="326"/>
            <ac:spMk id="11" creationId="{45360688-A904-1741-8096-71991B6F0459}"/>
          </ac:spMkLst>
        </pc:spChg>
        <pc:spChg chg="mod">
          <ac:chgData name="Bea Seibert" userId="cd96aaf6-9ed8-4285-a516-452073d782dd" providerId="ADAL" clId="{B537EE66-B1E6-734A-8C40-3E8FE028BD05}" dt="2022-02-08T11:37:30.701" v="3879" actId="1076"/>
          <ac:spMkLst>
            <pc:docMk/>
            <pc:sldMk cId="1943062650" sldId="326"/>
            <ac:spMk id="79" creationId="{8FA20433-1F57-4D4E-8A29-45DD57DD7D4A}"/>
          </ac:spMkLst>
        </pc:spChg>
        <pc:picChg chg="add mod">
          <ac:chgData name="Bea Seibert" userId="cd96aaf6-9ed8-4285-a516-452073d782dd" providerId="ADAL" clId="{B537EE66-B1E6-734A-8C40-3E8FE028BD05}" dt="2022-02-08T11:38:22.032" v="3884" actId="1076"/>
          <ac:picMkLst>
            <pc:docMk/>
            <pc:sldMk cId="1943062650" sldId="326"/>
            <ac:picMk id="3" creationId="{C91EC57B-0E82-EA4F-B3B9-55EFE7F106CC}"/>
          </ac:picMkLst>
        </pc:picChg>
        <pc:picChg chg="mod">
          <ac:chgData name="Bea Seibert" userId="cd96aaf6-9ed8-4285-a516-452073d782dd" providerId="ADAL" clId="{B537EE66-B1E6-734A-8C40-3E8FE028BD05}" dt="2022-02-08T11:38:25.172" v="3886" actId="1076"/>
          <ac:picMkLst>
            <pc:docMk/>
            <pc:sldMk cId="1943062650" sldId="326"/>
            <ac:picMk id="30" creationId="{276E47B2-A7F3-9946-8586-CB48772F3E04}"/>
          </ac:picMkLst>
        </pc:picChg>
      </pc:sldChg>
      <pc:sldChg chg="addSp delSp modSp add del mod ord">
        <pc:chgData name="Bea Seibert" userId="cd96aaf6-9ed8-4285-a516-452073d782dd" providerId="ADAL" clId="{B537EE66-B1E6-734A-8C40-3E8FE028BD05}" dt="2022-02-08T15:43:26.780" v="6327" actId="2696"/>
        <pc:sldMkLst>
          <pc:docMk/>
          <pc:sldMk cId="1237824978" sldId="327"/>
        </pc:sldMkLst>
        <pc:spChg chg="add del mod">
          <ac:chgData name="Bea Seibert" userId="cd96aaf6-9ed8-4285-a516-452073d782dd" providerId="ADAL" clId="{B537EE66-B1E6-734A-8C40-3E8FE028BD05}" dt="2022-02-08T11:43:41.285" v="3929" actId="478"/>
          <ac:spMkLst>
            <pc:docMk/>
            <pc:sldMk cId="1237824978" sldId="327"/>
            <ac:spMk id="3" creationId="{651C38F6-FD5A-2D43-85B3-73E30F881DF4}"/>
          </ac:spMkLst>
        </pc:spChg>
        <pc:spChg chg="add del mod">
          <ac:chgData name="Bea Seibert" userId="cd96aaf6-9ed8-4285-a516-452073d782dd" providerId="ADAL" clId="{B537EE66-B1E6-734A-8C40-3E8FE028BD05}" dt="2022-02-08T12:44:10.748" v="5083" actId="478"/>
          <ac:spMkLst>
            <pc:docMk/>
            <pc:sldMk cId="1237824978" sldId="327"/>
            <ac:spMk id="7" creationId="{222B379E-4BB2-EF44-BC1A-3E1CF789574C}"/>
          </ac:spMkLst>
        </pc:spChg>
        <pc:spChg chg="add del mod">
          <ac:chgData name="Bea Seibert" userId="cd96aaf6-9ed8-4285-a516-452073d782dd" providerId="ADAL" clId="{B537EE66-B1E6-734A-8C40-3E8FE028BD05}" dt="2022-02-08T12:46:11.607" v="5132" actId="478"/>
          <ac:spMkLst>
            <pc:docMk/>
            <pc:sldMk cId="1237824978" sldId="327"/>
            <ac:spMk id="8" creationId="{656D45A8-F99F-804D-B5BB-09B88540C320}"/>
          </ac:spMkLst>
        </pc:spChg>
        <pc:spChg chg="add mod">
          <ac:chgData name="Bea Seibert" userId="cd96aaf6-9ed8-4285-a516-452073d782dd" providerId="ADAL" clId="{B537EE66-B1E6-734A-8C40-3E8FE028BD05}" dt="2022-02-08T12:46:17.784" v="5133" actId="1076"/>
          <ac:spMkLst>
            <pc:docMk/>
            <pc:sldMk cId="1237824978" sldId="327"/>
            <ac:spMk id="9" creationId="{2DC57E05-88B8-AF4A-A0E2-4468C71AA307}"/>
          </ac:spMkLst>
        </pc:spChg>
        <pc:spChg chg="add mod">
          <ac:chgData name="Bea Seibert" userId="cd96aaf6-9ed8-4285-a516-452073d782dd" providerId="ADAL" clId="{B537EE66-B1E6-734A-8C40-3E8FE028BD05}" dt="2022-02-08T12:34:00.080" v="4923" actId="1076"/>
          <ac:spMkLst>
            <pc:docMk/>
            <pc:sldMk cId="1237824978" sldId="327"/>
            <ac:spMk id="10" creationId="{AE4B0E74-7259-3847-BAE9-1EFE92DAC1FC}"/>
          </ac:spMkLst>
        </pc:spChg>
        <pc:spChg chg="mod">
          <ac:chgData name="Bea Seibert" userId="cd96aaf6-9ed8-4285-a516-452073d782dd" providerId="ADAL" clId="{B537EE66-B1E6-734A-8C40-3E8FE028BD05}" dt="2022-02-08T12:46:02.433" v="5131" actId="20577"/>
          <ac:spMkLst>
            <pc:docMk/>
            <pc:sldMk cId="1237824978" sldId="327"/>
            <ac:spMk id="11" creationId="{45360688-A904-1741-8096-71991B6F0459}"/>
          </ac:spMkLst>
        </pc:spChg>
        <pc:spChg chg="del">
          <ac:chgData name="Bea Seibert" userId="cd96aaf6-9ed8-4285-a516-452073d782dd" providerId="ADAL" clId="{B537EE66-B1E6-734A-8C40-3E8FE028BD05}" dt="2022-02-08T11:47:14.046" v="3943" actId="478"/>
          <ac:spMkLst>
            <pc:docMk/>
            <pc:sldMk cId="1237824978" sldId="327"/>
            <ac:spMk id="15" creationId="{A380AB21-A13E-4DE5-8CCC-52F624E876CE}"/>
          </ac:spMkLst>
        </pc:spChg>
        <pc:spChg chg="add del mod">
          <ac:chgData name="Bea Seibert" userId="cd96aaf6-9ed8-4285-a516-452073d782dd" providerId="ADAL" clId="{B537EE66-B1E6-734A-8C40-3E8FE028BD05}" dt="2022-02-08T12:28:11.463" v="4855"/>
          <ac:spMkLst>
            <pc:docMk/>
            <pc:sldMk cId="1237824978" sldId="327"/>
            <ac:spMk id="17" creationId="{2855C4D0-1F37-234E-BFF3-67C6AA72AF76}"/>
          </ac:spMkLst>
        </pc:spChg>
        <pc:spChg chg="add del mod">
          <ac:chgData name="Bea Seibert" userId="cd96aaf6-9ed8-4285-a516-452073d782dd" providerId="ADAL" clId="{B537EE66-B1E6-734A-8C40-3E8FE028BD05}" dt="2022-02-08T12:28:11.462" v="4853"/>
          <ac:spMkLst>
            <pc:docMk/>
            <pc:sldMk cId="1237824978" sldId="327"/>
            <ac:spMk id="18" creationId="{732C048B-44CB-574A-8C42-816EEBBE95DD}"/>
          </ac:spMkLst>
        </pc:spChg>
        <pc:spChg chg="add del mod">
          <ac:chgData name="Bea Seibert" userId="cd96aaf6-9ed8-4285-a516-452073d782dd" providerId="ADAL" clId="{B537EE66-B1E6-734A-8C40-3E8FE028BD05}" dt="2022-02-08T11:55:28.062" v="4111" actId="478"/>
          <ac:spMkLst>
            <pc:docMk/>
            <pc:sldMk cId="1237824978" sldId="327"/>
            <ac:spMk id="28" creationId="{84A70601-2D0E-6543-BB7A-4F5817330C58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31" creationId="{99DB4FC8-3F8C-DF43-9AC1-4BBFC1466EB8}"/>
          </ac:spMkLst>
        </pc:spChg>
        <pc:spChg chg="add mod">
          <ac:chgData name="Bea Seibert" userId="cd96aaf6-9ed8-4285-a516-452073d782dd" providerId="ADAL" clId="{B537EE66-B1E6-734A-8C40-3E8FE028BD05}" dt="2022-02-08T12:29:50.845" v="4870" actId="20577"/>
          <ac:spMkLst>
            <pc:docMk/>
            <pc:sldMk cId="1237824978" sldId="327"/>
            <ac:spMk id="32" creationId="{A1191B80-FFFF-EC4E-B4F8-F9A39AC05A39}"/>
          </ac:spMkLst>
        </pc:spChg>
        <pc:spChg chg="add del mod">
          <ac:chgData name="Bea Seibert" userId="cd96aaf6-9ed8-4285-a516-452073d782dd" providerId="ADAL" clId="{B537EE66-B1E6-734A-8C40-3E8FE028BD05}" dt="2022-02-08T12:29:55.049" v="4872" actId="478"/>
          <ac:spMkLst>
            <pc:docMk/>
            <pc:sldMk cId="1237824978" sldId="327"/>
            <ac:spMk id="33" creationId="{922D6CDF-6A3B-E245-B8BD-20D6F8EDC52F}"/>
          </ac:spMkLst>
        </pc:spChg>
        <pc:spChg chg="add mod">
          <ac:chgData name="Bea Seibert" userId="cd96aaf6-9ed8-4285-a516-452073d782dd" providerId="ADAL" clId="{B537EE66-B1E6-734A-8C40-3E8FE028BD05}" dt="2022-02-08T12:33:53.658" v="4920" actId="1076"/>
          <ac:spMkLst>
            <pc:docMk/>
            <pc:sldMk cId="1237824978" sldId="327"/>
            <ac:spMk id="35" creationId="{4C11ACD1-A9C8-DF43-A5F8-8E3EE9B30771}"/>
          </ac:spMkLst>
        </pc:spChg>
        <pc:spChg chg="add mod">
          <ac:chgData name="Bea Seibert" userId="cd96aaf6-9ed8-4285-a516-452073d782dd" providerId="ADAL" clId="{B537EE66-B1E6-734A-8C40-3E8FE028BD05}" dt="2022-02-08T12:33:55.919" v="4921" actId="1076"/>
          <ac:spMkLst>
            <pc:docMk/>
            <pc:sldMk cId="1237824978" sldId="327"/>
            <ac:spMk id="36" creationId="{368C1A71-60EC-2341-8BF8-5C9C944692C4}"/>
          </ac:spMkLst>
        </pc:spChg>
        <pc:spChg chg="add mod">
          <ac:chgData name="Bea Seibert" userId="cd96aaf6-9ed8-4285-a516-452073d782dd" providerId="ADAL" clId="{B537EE66-B1E6-734A-8C40-3E8FE028BD05}" dt="2022-02-08T12:20:04.740" v="4496" actId="1076"/>
          <ac:spMkLst>
            <pc:docMk/>
            <pc:sldMk cId="1237824978" sldId="327"/>
            <ac:spMk id="39" creationId="{D34BED6C-45C7-9D42-9FEB-8A90344B1EF1}"/>
          </ac:spMkLst>
        </pc:spChg>
        <pc:spChg chg="add mod">
          <ac:chgData name="Bea Seibert" userId="cd96aaf6-9ed8-4285-a516-452073d782dd" providerId="ADAL" clId="{B537EE66-B1E6-734A-8C40-3E8FE028BD05}" dt="2022-02-08T12:20:19.849" v="4519" actId="1076"/>
          <ac:spMkLst>
            <pc:docMk/>
            <pc:sldMk cId="1237824978" sldId="327"/>
            <ac:spMk id="40" creationId="{A08837D6-4DBA-C94B-BFD3-BFA7E6625073}"/>
          </ac:spMkLst>
        </pc:spChg>
        <pc:spChg chg="add mod">
          <ac:chgData name="Bea Seibert" userId="cd96aaf6-9ed8-4285-a516-452073d782dd" providerId="ADAL" clId="{B537EE66-B1E6-734A-8C40-3E8FE028BD05}" dt="2022-02-08T12:20:42.557" v="4530" actId="167"/>
          <ac:spMkLst>
            <pc:docMk/>
            <pc:sldMk cId="1237824978" sldId="327"/>
            <ac:spMk id="41" creationId="{598DD792-3DBA-E344-A532-0C19EF065742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2" creationId="{28F8E73E-9782-5A4C-A8E6-9B82E1974535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3" creationId="{F2E022A9-02C8-B44D-BF15-EDEA74D5EC23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4" creationId="{977AB617-E9E1-D145-8993-CFD51C37E2E2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5" creationId="{C020B442-3A83-3B4F-8E06-A719CE1B3C15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6" creationId="{57764EE0-B0AE-2944-B1EA-9C11B79A2162}"/>
          </ac:spMkLst>
        </pc:spChg>
        <pc:spChg chg="add del mod">
          <ac:chgData name="Bea Seibert" userId="cd96aaf6-9ed8-4285-a516-452073d782dd" providerId="ADAL" clId="{B537EE66-B1E6-734A-8C40-3E8FE028BD05}" dt="2022-02-08T12:44:05.970" v="5080" actId="478"/>
          <ac:spMkLst>
            <pc:docMk/>
            <pc:sldMk cId="1237824978" sldId="327"/>
            <ac:spMk id="48" creationId="{DE952868-6046-6142-B023-C021587A8DF7}"/>
          </ac:spMkLst>
        </pc:spChg>
        <pc:spChg chg="add mod">
          <ac:chgData name="Bea Seibert" userId="cd96aaf6-9ed8-4285-a516-452073d782dd" providerId="ADAL" clId="{B537EE66-B1E6-734A-8C40-3E8FE028BD05}" dt="2022-02-08T12:37:27.070" v="5050" actId="1076"/>
          <ac:spMkLst>
            <pc:docMk/>
            <pc:sldMk cId="1237824978" sldId="327"/>
            <ac:spMk id="50" creationId="{E562AA23-B9F6-AA45-8274-89732E8FC71E}"/>
          </ac:spMkLst>
        </pc:spChg>
        <pc:spChg chg="add mod">
          <ac:chgData name="Bea Seibert" userId="cd96aaf6-9ed8-4285-a516-452073d782dd" providerId="ADAL" clId="{B537EE66-B1E6-734A-8C40-3E8FE028BD05}" dt="2022-02-08T12:33:57.955" v="4922" actId="1076"/>
          <ac:spMkLst>
            <pc:docMk/>
            <pc:sldMk cId="1237824978" sldId="327"/>
            <ac:spMk id="51" creationId="{D2CDA8C6-C2E0-CF43-B57A-F84703A7B5A2}"/>
          </ac:spMkLst>
        </pc:spChg>
        <pc:spChg chg="add del mod">
          <ac:chgData name="Bea Seibert" userId="cd96aaf6-9ed8-4285-a516-452073d782dd" providerId="ADAL" clId="{B537EE66-B1E6-734A-8C40-3E8FE028BD05}" dt="2022-02-08T12:37:33.018" v="5054"/>
          <ac:spMkLst>
            <pc:docMk/>
            <pc:sldMk cId="1237824978" sldId="327"/>
            <ac:spMk id="73" creationId="{7D97657D-A95A-1A44-AD08-C906B6197FE8}"/>
          </ac:spMkLst>
        </pc:spChg>
        <pc:spChg chg="del">
          <ac:chgData name="Bea Seibert" userId="cd96aaf6-9ed8-4285-a516-452073d782dd" providerId="ADAL" clId="{B537EE66-B1E6-734A-8C40-3E8FE028BD05}" dt="2022-02-08T11:42:25.357" v="3918" actId="478"/>
          <ac:spMkLst>
            <pc:docMk/>
            <pc:sldMk cId="1237824978" sldId="327"/>
            <ac:spMk id="79" creationId="{8FA20433-1F57-4D4E-8A29-45DD57DD7D4A}"/>
          </ac:spMkLst>
        </pc:spChg>
        <pc:spChg chg="add mod">
          <ac:chgData name="Bea Seibert" userId="cd96aaf6-9ed8-4285-a516-452073d782dd" providerId="ADAL" clId="{B537EE66-B1E6-734A-8C40-3E8FE028BD05}" dt="2022-02-08T12:37:28.404" v="5051" actId="1076"/>
          <ac:spMkLst>
            <pc:docMk/>
            <pc:sldMk cId="1237824978" sldId="327"/>
            <ac:spMk id="80" creationId="{4E7E2E74-68A6-AB4C-8694-5BEDB968B1B6}"/>
          </ac:spMkLst>
        </pc:spChg>
        <pc:spChg chg="add mod">
          <ac:chgData name="Bea Seibert" userId="cd96aaf6-9ed8-4285-a516-452073d782dd" providerId="ADAL" clId="{B537EE66-B1E6-734A-8C40-3E8FE028BD05}" dt="2022-02-08T12:37:31.120" v="5052" actId="1076"/>
          <ac:spMkLst>
            <pc:docMk/>
            <pc:sldMk cId="1237824978" sldId="327"/>
            <ac:spMk id="81" creationId="{73FCCE74-984B-B941-A63C-EB7B0988A81A}"/>
          </ac:spMkLst>
        </pc:spChg>
        <pc:spChg chg="add mod">
          <ac:chgData name="Bea Seibert" userId="cd96aaf6-9ed8-4285-a516-452073d782dd" providerId="ADAL" clId="{B537EE66-B1E6-734A-8C40-3E8FE028BD05}" dt="2022-02-08T12:46:46.849" v="5170" actId="1076"/>
          <ac:spMkLst>
            <pc:docMk/>
            <pc:sldMk cId="1237824978" sldId="327"/>
            <ac:spMk id="82" creationId="{4792A6E9-6995-C045-AC08-64437C3011EF}"/>
          </ac:spMkLst>
        </pc:spChg>
        <pc:spChg chg="del">
          <ac:chgData name="Bea Seibert" userId="cd96aaf6-9ed8-4285-a516-452073d782dd" providerId="ADAL" clId="{B537EE66-B1E6-734A-8C40-3E8FE028BD05}" dt="2022-02-08T12:02:55.275" v="4208" actId="478"/>
          <ac:spMkLst>
            <pc:docMk/>
            <pc:sldMk cId="1237824978" sldId="327"/>
            <ac:spMk id="125" creationId="{00000000-0000-0000-0000-000000000000}"/>
          </ac:spMkLst>
        </pc:spChg>
        <pc:spChg chg="mod">
          <ac:chgData name="Bea Seibert" userId="cd96aaf6-9ed8-4285-a516-452073d782dd" providerId="ADAL" clId="{B537EE66-B1E6-734A-8C40-3E8FE028BD05}" dt="2022-02-08T12:03:09.421" v="4209" actId="1076"/>
          <ac:spMkLst>
            <pc:docMk/>
            <pc:sldMk cId="1237824978" sldId="327"/>
            <ac:spMk id="126" creationId="{00000000-0000-0000-0000-000000000000}"/>
          </ac:spMkLst>
        </pc:spChg>
        <pc:grpChg chg="add del mod">
          <ac:chgData name="Bea Seibert" userId="cd96aaf6-9ed8-4285-a516-452073d782dd" providerId="ADAL" clId="{B537EE66-B1E6-734A-8C40-3E8FE028BD05}" dt="2022-02-08T12:44:05.970" v="5080" actId="478"/>
          <ac:grpSpMkLst>
            <pc:docMk/>
            <pc:sldMk cId="1237824978" sldId="327"/>
            <ac:grpSpMk id="23" creationId="{0F0365DD-1554-D947-967F-659E549DA78A}"/>
          </ac:grpSpMkLst>
        </pc:grpChg>
        <pc:grpChg chg="del mod">
          <ac:chgData name="Bea Seibert" userId="cd96aaf6-9ed8-4285-a516-452073d782dd" providerId="ADAL" clId="{B537EE66-B1E6-734A-8C40-3E8FE028BD05}" dt="2022-02-08T12:34:24.750" v="4929"/>
          <ac:grpSpMkLst>
            <pc:docMk/>
            <pc:sldMk cId="1237824978" sldId="327"/>
            <ac:grpSpMk id="52" creationId="{F727D62B-A8EC-714C-A86F-54D60E134846}"/>
          </ac:grpSpMkLst>
        </pc:grpChg>
        <pc:grpChg chg="del mod">
          <ac:chgData name="Bea Seibert" userId="cd96aaf6-9ed8-4285-a516-452073d782dd" providerId="ADAL" clId="{B537EE66-B1E6-734A-8C40-3E8FE028BD05}" dt="2022-02-08T12:44:07.826" v="5081" actId="478"/>
          <ac:grpSpMkLst>
            <pc:docMk/>
            <pc:sldMk cId="1237824978" sldId="327"/>
            <ac:grpSpMk id="54" creationId="{910A8DEC-CC4E-AF49-9395-4D2497805F9D}"/>
          </ac:grpSpMkLst>
        </pc:grpChg>
        <pc:grpChg chg="mod">
          <ac:chgData name="Bea Seibert" userId="cd96aaf6-9ed8-4285-a516-452073d782dd" providerId="ADAL" clId="{B537EE66-B1E6-734A-8C40-3E8FE028BD05}" dt="2022-02-08T12:34:29.717" v="4935"/>
          <ac:grpSpMkLst>
            <pc:docMk/>
            <pc:sldMk cId="1237824978" sldId="327"/>
            <ac:grpSpMk id="58" creationId="{C14CC1CE-04AC-B047-A2BC-1D0C939BA557}"/>
          </ac:grpSpMkLst>
        </pc:grpChg>
        <pc:grpChg chg="del mod">
          <ac:chgData name="Bea Seibert" userId="cd96aaf6-9ed8-4285-a516-452073d782dd" providerId="ADAL" clId="{B537EE66-B1E6-734A-8C40-3E8FE028BD05}" dt="2022-02-08T12:34:35.727" v="4942"/>
          <ac:grpSpMkLst>
            <pc:docMk/>
            <pc:sldMk cId="1237824978" sldId="327"/>
            <ac:grpSpMk id="61" creationId="{9427D5AA-E56B-FC4F-A49A-B3C2250817D4}"/>
          </ac:grpSpMkLst>
        </pc:grpChg>
        <pc:grpChg chg="del mod">
          <ac:chgData name="Bea Seibert" userId="cd96aaf6-9ed8-4285-a516-452073d782dd" providerId="ADAL" clId="{B537EE66-B1E6-734A-8C40-3E8FE028BD05}" dt="2022-02-08T12:44:05.970" v="5080" actId="478"/>
          <ac:grpSpMkLst>
            <pc:docMk/>
            <pc:sldMk cId="1237824978" sldId="327"/>
            <ac:grpSpMk id="63" creationId="{B162C220-48E1-C946-8B48-19C15BB151DD}"/>
          </ac:grpSpMkLst>
        </pc:grpChg>
        <pc:grpChg chg="del">
          <ac:chgData name="Bea Seibert" userId="cd96aaf6-9ed8-4285-a516-452073d782dd" providerId="ADAL" clId="{B537EE66-B1E6-734A-8C40-3E8FE028BD05}" dt="2022-02-08T11:42:24.077" v="3917" actId="478"/>
          <ac:grpSpMkLst>
            <pc:docMk/>
            <pc:sldMk cId="1237824978" sldId="327"/>
            <ac:grpSpMk id="75" creationId="{67D412D7-E959-2845-A313-F45AD6202DF7}"/>
          </ac:grpSpMkLst>
        </pc:grpChg>
        <pc:picChg chg="add del mod">
          <ac:chgData name="Bea Seibert" userId="cd96aaf6-9ed8-4285-a516-452073d782dd" providerId="ADAL" clId="{B537EE66-B1E6-734A-8C40-3E8FE028BD05}" dt="2022-02-08T12:17:31.489" v="4446" actId="478"/>
          <ac:picMkLst>
            <pc:docMk/>
            <pc:sldMk cId="1237824978" sldId="327"/>
            <ac:picMk id="12" creationId="{3B1470DC-C9E6-564D-A968-EE919BDC1082}"/>
          </ac:picMkLst>
        </pc:picChg>
        <pc:picChg chg="del">
          <ac:chgData name="Bea Seibert" userId="cd96aaf6-9ed8-4285-a516-452073d782dd" providerId="ADAL" clId="{B537EE66-B1E6-734A-8C40-3E8FE028BD05}" dt="2022-02-08T11:47:10.886" v="3942" actId="478"/>
          <ac:picMkLst>
            <pc:docMk/>
            <pc:sldMk cId="1237824978" sldId="327"/>
            <ac:picMk id="13" creationId="{ACD0FED2-1B52-4BC0-9FC6-353BFED18539}"/>
          </ac:picMkLst>
        </pc:picChg>
        <pc:picChg chg="add del">
          <ac:chgData name="Bea Seibert" userId="cd96aaf6-9ed8-4285-a516-452073d782dd" providerId="ADAL" clId="{B537EE66-B1E6-734A-8C40-3E8FE028BD05}" dt="2022-02-08T12:20:48.288" v="4531" actId="478"/>
          <ac:picMkLst>
            <pc:docMk/>
            <pc:sldMk cId="1237824978" sldId="327"/>
            <ac:picMk id="16" creationId="{B0FD8125-10B6-8846-95C4-3B0606E778B3}"/>
          </ac:picMkLst>
        </pc:picChg>
        <pc:picChg chg="add del mod">
          <ac:chgData name="Bea Seibert" userId="cd96aaf6-9ed8-4285-a516-452073d782dd" providerId="ADAL" clId="{B537EE66-B1E6-734A-8C40-3E8FE028BD05}" dt="2022-02-08T12:44:09.844" v="5082" actId="478"/>
          <ac:picMkLst>
            <pc:docMk/>
            <pc:sldMk cId="1237824978" sldId="327"/>
            <ac:picMk id="22" creationId="{070224B0-F793-F141-AA73-94C3EA67B011}"/>
          </ac:picMkLst>
        </pc:picChg>
        <pc:picChg chg="del">
          <ac:chgData name="Bea Seibert" userId="cd96aaf6-9ed8-4285-a516-452073d782dd" providerId="ADAL" clId="{B537EE66-B1E6-734A-8C40-3E8FE028BD05}" dt="2022-02-08T11:42:22.109" v="3915" actId="478"/>
          <ac:picMkLst>
            <pc:docMk/>
            <pc:sldMk cId="1237824978" sldId="327"/>
            <ac:picMk id="26" creationId="{5B724A22-D057-CF4E-93EA-B21E88A9141A}"/>
          </ac:picMkLst>
        </pc:picChg>
        <pc:picChg chg="del">
          <ac:chgData name="Bea Seibert" userId="cd96aaf6-9ed8-4285-a516-452073d782dd" providerId="ADAL" clId="{B537EE66-B1E6-734A-8C40-3E8FE028BD05}" dt="2022-02-08T11:42:22.109" v="3915" actId="478"/>
          <ac:picMkLst>
            <pc:docMk/>
            <pc:sldMk cId="1237824978" sldId="327"/>
            <ac:picMk id="27" creationId="{96A2E923-AC9F-7A4B-8A97-226037811A30}"/>
          </ac:picMkLst>
        </pc:picChg>
        <pc:picChg chg="del">
          <ac:chgData name="Bea Seibert" userId="cd96aaf6-9ed8-4285-a516-452073d782dd" providerId="ADAL" clId="{B537EE66-B1E6-734A-8C40-3E8FE028BD05}" dt="2022-02-08T11:42:23.329" v="3916" actId="478"/>
          <ac:picMkLst>
            <pc:docMk/>
            <pc:sldMk cId="1237824978" sldId="327"/>
            <ac:picMk id="29" creationId="{6545D0A1-DFBB-3444-8F4C-39181F0452F5}"/>
          </ac:picMkLst>
        </pc:picChg>
        <pc:picChg chg="del">
          <ac:chgData name="Bea Seibert" userId="cd96aaf6-9ed8-4285-a516-452073d782dd" providerId="ADAL" clId="{B537EE66-B1E6-734A-8C40-3E8FE028BD05}" dt="2022-02-08T11:42:22.109" v="3915" actId="478"/>
          <ac:picMkLst>
            <pc:docMk/>
            <pc:sldMk cId="1237824978" sldId="327"/>
            <ac:picMk id="30" creationId="{276E47B2-A7F3-9946-8586-CB48772F3E04}"/>
          </ac:picMkLst>
        </pc:picChg>
        <pc:inkChg chg="add del">
          <ac:chgData name="Bea Seibert" userId="cd96aaf6-9ed8-4285-a516-452073d782dd" providerId="ADAL" clId="{B537EE66-B1E6-734A-8C40-3E8FE028BD05}" dt="2022-02-08T12:30:22.379" v="4875"/>
          <ac:inkMkLst>
            <pc:docMk/>
            <pc:sldMk cId="1237824978" sldId="327"/>
            <ac:inkMk id="19" creationId="{5A7EC70B-69B3-854C-8B2C-B811F0E2E488}"/>
          </ac:inkMkLst>
        </pc:inkChg>
        <pc:inkChg chg="add del mod">
          <ac:chgData name="Bea Seibert" userId="cd96aaf6-9ed8-4285-a516-452073d782dd" providerId="ADAL" clId="{B537EE66-B1E6-734A-8C40-3E8FE028BD05}" dt="2022-02-08T12:32:49.335" v="4912"/>
          <ac:inkMkLst>
            <pc:docMk/>
            <pc:sldMk cId="1237824978" sldId="327"/>
            <ac:inkMk id="20" creationId="{7CAEF1DC-6E75-E64A-B2B4-3C464868BE51}"/>
          </ac:inkMkLst>
        </pc:inkChg>
        <pc:inkChg chg="add del mod">
          <ac:chgData name="Bea Seibert" userId="cd96aaf6-9ed8-4285-a516-452073d782dd" providerId="ADAL" clId="{B537EE66-B1E6-734A-8C40-3E8FE028BD05}" dt="2022-02-08T12:32:49.331" v="4911"/>
          <ac:inkMkLst>
            <pc:docMk/>
            <pc:sldMk cId="1237824978" sldId="327"/>
            <ac:inkMk id="21" creationId="{94817857-9BC1-6247-9AD3-6F0D4D164CBA}"/>
          </ac:inkMkLst>
        </pc:inkChg>
        <pc:inkChg chg="add del">
          <ac:chgData name="Bea Seibert" userId="cd96aaf6-9ed8-4285-a516-452073d782dd" providerId="ADAL" clId="{B537EE66-B1E6-734A-8C40-3E8FE028BD05}" dt="2022-02-08T12:32:49.329" v="4910"/>
          <ac:inkMkLst>
            <pc:docMk/>
            <pc:sldMk cId="1237824978" sldId="327"/>
            <ac:inkMk id="24" creationId="{2F0C1DE5-BE24-3341-86C9-F2E5D6AB5136}"/>
          </ac:inkMkLst>
        </pc:inkChg>
        <pc:inkChg chg="add del">
          <ac:chgData name="Bea Seibert" userId="cd96aaf6-9ed8-4285-a516-452073d782dd" providerId="ADAL" clId="{B537EE66-B1E6-734A-8C40-3E8FE028BD05}" dt="2022-02-08T12:33:05.043" v="4914" actId="9405"/>
          <ac:inkMkLst>
            <pc:docMk/>
            <pc:sldMk cId="1237824978" sldId="327"/>
            <ac:inkMk id="25" creationId="{EB6F894A-A3F2-BD46-84A0-CD46ECB62157}"/>
          </ac:inkMkLst>
        </pc:inkChg>
        <pc:inkChg chg="add del">
          <ac:chgData name="Bea Seibert" userId="cd96aaf6-9ed8-4285-a516-452073d782dd" providerId="ADAL" clId="{B537EE66-B1E6-734A-8C40-3E8FE028BD05}" dt="2022-02-08T12:33:17.893" v="4916" actId="9405"/>
          <ac:inkMkLst>
            <pc:docMk/>
            <pc:sldMk cId="1237824978" sldId="327"/>
            <ac:inkMk id="34" creationId="{0A4C298B-1BED-8E42-9F1E-BADC0E9CF51A}"/>
          </ac:inkMkLst>
        </pc:inkChg>
        <pc:inkChg chg="add del">
          <ac:chgData name="Bea Seibert" userId="cd96aaf6-9ed8-4285-a516-452073d782dd" providerId="ADAL" clId="{B537EE66-B1E6-734A-8C40-3E8FE028BD05}" dt="2022-02-08T12:33:24.648" v="4918" actId="9405"/>
          <ac:inkMkLst>
            <pc:docMk/>
            <pc:sldMk cId="1237824978" sldId="327"/>
            <ac:inkMk id="37" creationId="{88B85BB3-0704-9A4A-B3A8-75514D3D2BB3}"/>
          </ac:inkMkLst>
        </pc:inkChg>
        <pc:inkChg chg="add del mod">
          <ac:chgData name="Bea Seibert" userId="cd96aaf6-9ed8-4285-a516-452073d782dd" providerId="ADAL" clId="{B537EE66-B1E6-734A-8C40-3E8FE028BD05}" dt="2022-02-08T12:44:05.970" v="5080" actId="478"/>
          <ac:inkMkLst>
            <pc:docMk/>
            <pc:sldMk cId="1237824978" sldId="327"/>
            <ac:inkMk id="38" creationId="{DE9945DD-12DF-2D40-BD85-1F63671BB97C}"/>
          </ac:inkMkLst>
        </pc:inkChg>
        <pc:inkChg chg="add mod">
          <ac:chgData name="Bea Seibert" userId="cd96aaf6-9ed8-4285-a516-452073d782dd" providerId="ADAL" clId="{B537EE66-B1E6-734A-8C40-3E8FE028BD05}" dt="2022-02-08T12:34:24.750" v="4929"/>
          <ac:inkMkLst>
            <pc:docMk/>
            <pc:sldMk cId="1237824978" sldId="327"/>
            <ac:inkMk id="47" creationId="{E6164069-F8E7-9548-A45E-BECFA10FD227}"/>
          </ac:inkMkLst>
        </pc:inkChg>
        <pc:inkChg chg="add mod">
          <ac:chgData name="Bea Seibert" userId="cd96aaf6-9ed8-4285-a516-452073d782dd" providerId="ADAL" clId="{B537EE66-B1E6-734A-8C40-3E8FE028BD05}" dt="2022-02-08T12:34:24.750" v="4929"/>
          <ac:inkMkLst>
            <pc:docMk/>
            <pc:sldMk cId="1237824978" sldId="327"/>
            <ac:inkMk id="49" creationId="{B2F25548-5F67-DD48-9B11-BD9D8E8C0392}"/>
          </ac:inkMkLst>
        </pc:inkChg>
        <pc:inkChg chg="add mod">
          <ac:chgData name="Bea Seibert" userId="cd96aaf6-9ed8-4285-a516-452073d782dd" providerId="ADAL" clId="{B537EE66-B1E6-734A-8C40-3E8FE028BD05}" dt="2022-02-08T12:34:24.750" v="4929"/>
          <ac:inkMkLst>
            <pc:docMk/>
            <pc:sldMk cId="1237824978" sldId="327"/>
            <ac:inkMk id="53" creationId="{770038FF-603C-3A4C-A3BF-9875357F353E}"/>
          </ac:inkMkLst>
        </pc:inkChg>
        <pc:inkChg chg="add del mod">
          <ac:chgData name="Bea Seibert" userId="cd96aaf6-9ed8-4285-a516-452073d782dd" providerId="ADAL" clId="{B537EE66-B1E6-734A-8C40-3E8FE028BD05}" dt="2022-02-08T12:34:30.361" v="4937" actId="9405"/>
          <ac:inkMkLst>
            <pc:docMk/>
            <pc:sldMk cId="1237824978" sldId="327"/>
            <ac:inkMk id="55" creationId="{89183423-648E-3948-9F91-A8E6E4D79ADC}"/>
          </ac:inkMkLst>
        </pc:inkChg>
        <pc:inkChg chg="add del mod">
          <ac:chgData name="Bea Seibert" userId="cd96aaf6-9ed8-4285-a516-452073d782dd" providerId="ADAL" clId="{B537EE66-B1E6-734A-8C40-3E8FE028BD05}" dt="2022-02-08T12:34:29.968" v="4936" actId="9405"/>
          <ac:inkMkLst>
            <pc:docMk/>
            <pc:sldMk cId="1237824978" sldId="327"/>
            <ac:inkMk id="56" creationId="{7835B11A-EE91-8247-BBF8-1362A78CB525}"/>
          </ac:inkMkLst>
        </pc:inkChg>
        <pc:inkChg chg="add del mod">
          <ac:chgData name="Bea Seibert" userId="cd96aaf6-9ed8-4285-a516-452073d782dd" providerId="ADAL" clId="{B537EE66-B1E6-734A-8C40-3E8FE028BD05}" dt="2022-02-08T12:34:29.717" v="4935"/>
          <ac:inkMkLst>
            <pc:docMk/>
            <pc:sldMk cId="1237824978" sldId="327"/>
            <ac:inkMk id="57" creationId="{6AD965F0-8E95-A348-84E3-34F51389D152}"/>
          </ac:inkMkLst>
        </pc:inkChg>
        <pc:inkChg chg="add mod">
          <ac:chgData name="Bea Seibert" userId="cd96aaf6-9ed8-4285-a516-452073d782dd" providerId="ADAL" clId="{B537EE66-B1E6-734A-8C40-3E8FE028BD05}" dt="2022-02-08T12:34:35.727" v="4942"/>
          <ac:inkMkLst>
            <pc:docMk/>
            <pc:sldMk cId="1237824978" sldId="327"/>
            <ac:inkMk id="59" creationId="{C612A389-AB57-184E-B293-F38EB11FAEB5}"/>
          </ac:inkMkLst>
        </pc:inkChg>
        <pc:inkChg chg="add mod">
          <ac:chgData name="Bea Seibert" userId="cd96aaf6-9ed8-4285-a516-452073d782dd" providerId="ADAL" clId="{B537EE66-B1E6-734A-8C40-3E8FE028BD05}" dt="2022-02-08T12:34:35.727" v="4942"/>
          <ac:inkMkLst>
            <pc:docMk/>
            <pc:sldMk cId="1237824978" sldId="327"/>
            <ac:inkMk id="60" creationId="{93147254-C05F-1149-854E-137BC9073768}"/>
          </ac:inkMkLst>
        </pc:inkChg>
        <pc:inkChg chg="add mod">
          <ac:chgData name="Bea Seibert" userId="cd96aaf6-9ed8-4285-a516-452073d782dd" providerId="ADAL" clId="{B537EE66-B1E6-734A-8C40-3E8FE028BD05}" dt="2022-02-08T12:34:35.727" v="4942"/>
          <ac:inkMkLst>
            <pc:docMk/>
            <pc:sldMk cId="1237824978" sldId="327"/>
            <ac:inkMk id="62" creationId="{CBAA4727-7991-B241-A0FF-3870B7FDB8FD}"/>
          </ac:inkMkLst>
        </pc:inkChg>
        <pc:inkChg chg="add del">
          <ac:chgData name="Bea Seibert" userId="cd96aaf6-9ed8-4285-a516-452073d782dd" providerId="ADAL" clId="{B537EE66-B1E6-734A-8C40-3E8FE028BD05}" dt="2022-02-08T12:35:18.563" v="4948" actId="478"/>
          <ac:inkMkLst>
            <pc:docMk/>
            <pc:sldMk cId="1237824978" sldId="327"/>
            <ac:inkMk id="66" creationId="{8B57224C-DCA9-DC44-9E74-1315EECD1E15}"/>
          </ac:inkMkLst>
        </pc:inkChg>
        <pc:inkChg chg="add del">
          <ac:chgData name="Bea Seibert" userId="cd96aaf6-9ed8-4285-a516-452073d782dd" providerId="ADAL" clId="{B537EE66-B1E6-734A-8C40-3E8FE028BD05}" dt="2022-02-08T12:35:18.563" v="4948" actId="478"/>
          <ac:inkMkLst>
            <pc:docMk/>
            <pc:sldMk cId="1237824978" sldId="327"/>
            <ac:inkMk id="69" creationId="{61392E57-C0A8-604D-9E04-A1654AD63EDA}"/>
          </ac:inkMkLst>
        </pc:inkChg>
        <pc:inkChg chg="add del">
          <ac:chgData name="Bea Seibert" userId="cd96aaf6-9ed8-4285-a516-452073d782dd" providerId="ADAL" clId="{B537EE66-B1E6-734A-8C40-3E8FE028BD05}" dt="2022-02-08T12:35:18.563" v="4948" actId="478"/>
          <ac:inkMkLst>
            <pc:docMk/>
            <pc:sldMk cId="1237824978" sldId="327"/>
            <ac:inkMk id="71" creationId="{6524D6CE-A907-4840-8A2C-5C720D39804D}"/>
          </ac:inkMkLst>
        </pc:inkChg>
        <pc:inkChg chg="add del">
          <ac:chgData name="Bea Seibert" userId="cd96aaf6-9ed8-4285-a516-452073d782dd" providerId="ADAL" clId="{B537EE66-B1E6-734A-8C40-3E8FE028BD05}" dt="2022-02-08T12:35:18.563" v="4948" actId="478"/>
          <ac:inkMkLst>
            <pc:docMk/>
            <pc:sldMk cId="1237824978" sldId="327"/>
            <ac:inkMk id="72" creationId="{F820D2B8-BC6D-524A-A954-C2AB681449C4}"/>
          </ac:inkMkLst>
        </pc:inkChg>
        <pc:cxnChg chg="add del mod">
          <ac:chgData name="Bea Seibert" userId="cd96aaf6-9ed8-4285-a516-452073d782dd" providerId="ADAL" clId="{B537EE66-B1E6-734A-8C40-3E8FE028BD05}" dt="2022-02-08T11:55:18.206" v="4107" actId="478"/>
          <ac:cxnSpMkLst>
            <pc:docMk/>
            <pc:sldMk cId="1237824978" sldId="327"/>
            <ac:cxnSpMk id="5" creationId="{D2E3CA5A-206E-5940-90B1-3DDFF5605B76}"/>
          </ac:cxnSpMkLst>
        </pc:cxnChg>
      </pc:sldChg>
      <pc:sldChg chg="addSp delSp modSp add del mod">
        <pc:chgData name="Bea Seibert" userId="cd96aaf6-9ed8-4285-a516-452073d782dd" providerId="ADAL" clId="{B537EE66-B1E6-734A-8C40-3E8FE028BD05}" dt="2022-02-08T15:13:11.813" v="5759" actId="2696"/>
        <pc:sldMkLst>
          <pc:docMk/>
          <pc:sldMk cId="2638039863" sldId="328"/>
        </pc:sldMkLst>
        <pc:spChg chg="mod">
          <ac:chgData name="Bea Seibert" userId="cd96aaf6-9ed8-4285-a516-452073d782dd" providerId="ADAL" clId="{B537EE66-B1E6-734A-8C40-3E8FE028BD05}" dt="2022-02-08T11:55:48.964" v="4116" actId="14100"/>
          <ac:spMkLst>
            <pc:docMk/>
            <pc:sldMk cId="2638039863" sldId="328"/>
            <ac:spMk id="7" creationId="{222B379E-4BB2-EF44-BC1A-3E1CF789574C}"/>
          </ac:spMkLst>
        </pc:spChg>
        <pc:spChg chg="add mod">
          <ac:chgData name="Bea Seibert" userId="cd96aaf6-9ed8-4285-a516-452073d782dd" providerId="ADAL" clId="{B537EE66-B1E6-734A-8C40-3E8FE028BD05}" dt="2022-02-08T12:55:14.775" v="5309" actId="20577"/>
          <ac:spMkLst>
            <pc:docMk/>
            <pc:sldMk cId="2638039863" sldId="328"/>
            <ac:spMk id="10" creationId="{10F18196-3603-0944-A9DA-AD4CBD61F180}"/>
          </ac:spMkLst>
        </pc:spChg>
        <pc:spChg chg="mod">
          <ac:chgData name="Bea Seibert" userId="cd96aaf6-9ed8-4285-a516-452073d782dd" providerId="ADAL" clId="{B537EE66-B1E6-734A-8C40-3E8FE028BD05}" dt="2022-02-08T12:48:40.207" v="5194" actId="20577"/>
          <ac:spMkLst>
            <pc:docMk/>
            <pc:sldMk cId="2638039863" sldId="328"/>
            <ac:spMk id="11" creationId="{45360688-A904-1741-8096-71991B6F0459}"/>
          </ac:spMkLst>
        </pc:spChg>
        <pc:spChg chg="add mod">
          <ac:chgData name="Bea Seibert" userId="cd96aaf6-9ed8-4285-a516-452073d782dd" providerId="ADAL" clId="{B537EE66-B1E6-734A-8C40-3E8FE028BD05}" dt="2022-02-08T12:53:25.859" v="5288" actId="1076"/>
          <ac:spMkLst>
            <pc:docMk/>
            <pc:sldMk cId="2638039863" sldId="328"/>
            <ac:spMk id="12" creationId="{58792D4D-EA9C-3E49-AEA8-BD9BAEC7B98D}"/>
          </ac:spMkLst>
        </pc:spChg>
        <pc:spChg chg="add del mod">
          <ac:chgData name="Bea Seibert" userId="cd96aaf6-9ed8-4285-a516-452073d782dd" providerId="ADAL" clId="{B537EE66-B1E6-734A-8C40-3E8FE028BD05}" dt="2022-02-08T12:59:09.890" v="5398" actId="478"/>
          <ac:spMkLst>
            <pc:docMk/>
            <pc:sldMk cId="2638039863" sldId="328"/>
            <ac:spMk id="15" creationId="{757789CF-FF1A-584B-8227-C3B127C340FD}"/>
          </ac:spMkLst>
        </pc:spChg>
        <pc:spChg chg="add mod">
          <ac:chgData name="Bea Seibert" userId="cd96aaf6-9ed8-4285-a516-452073d782dd" providerId="ADAL" clId="{B537EE66-B1E6-734A-8C40-3E8FE028BD05}" dt="2022-02-08T15:00:48.942" v="5406" actId="1076"/>
          <ac:spMkLst>
            <pc:docMk/>
            <pc:sldMk cId="2638039863" sldId="328"/>
            <ac:spMk id="16" creationId="{6CBC496C-64AD-E94F-B9E9-806C74F9E5AE}"/>
          </ac:spMkLst>
        </pc:spChg>
        <pc:spChg chg="add mod">
          <ac:chgData name="Bea Seibert" userId="cd96aaf6-9ed8-4285-a516-452073d782dd" providerId="ADAL" clId="{B537EE66-B1E6-734A-8C40-3E8FE028BD05}" dt="2022-02-08T15:05:59.997" v="5557" actId="1076"/>
          <ac:spMkLst>
            <pc:docMk/>
            <pc:sldMk cId="2638039863" sldId="328"/>
            <ac:spMk id="18" creationId="{DC5A6052-837D-D44F-8ED1-1B2D724E53F9}"/>
          </ac:spMkLst>
        </pc:spChg>
        <pc:spChg chg="del">
          <ac:chgData name="Bea Seibert" userId="cd96aaf6-9ed8-4285-a516-452073d782dd" providerId="ADAL" clId="{B537EE66-B1E6-734A-8C40-3E8FE028BD05}" dt="2022-02-08T12:42:25.712" v="5067" actId="478"/>
          <ac:spMkLst>
            <pc:docMk/>
            <pc:sldMk cId="2638039863" sldId="328"/>
            <ac:spMk id="125" creationId="{00000000-0000-0000-0000-000000000000}"/>
          </ac:spMkLst>
        </pc:spChg>
        <pc:spChg chg="mod">
          <ac:chgData name="Bea Seibert" userId="cd96aaf6-9ed8-4285-a516-452073d782dd" providerId="ADAL" clId="{B537EE66-B1E6-734A-8C40-3E8FE028BD05}" dt="2022-02-08T12:42:28.905" v="5068" actId="1076"/>
          <ac:spMkLst>
            <pc:docMk/>
            <pc:sldMk cId="2638039863" sldId="328"/>
            <ac:spMk id="126" creationId="{00000000-0000-0000-0000-000000000000}"/>
          </ac:spMkLst>
        </pc:spChg>
        <pc:grpChg chg="mod">
          <ac:chgData name="Bea Seibert" userId="cd96aaf6-9ed8-4285-a516-452073d782dd" providerId="ADAL" clId="{B537EE66-B1E6-734A-8C40-3E8FE028BD05}" dt="2022-02-08T15:06:08.770" v="5560"/>
          <ac:grpSpMkLst>
            <pc:docMk/>
            <pc:sldMk cId="2638039863" sldId="328"/>
            <ac:grpSpMk id="9" creationId="{485BA864-594E-2746-830C-5BD0D74E384C}"/>
          </ac:grpSpMkLst>
        </pc:grpChg>
        <pc:grpChg chg="mod">
          <ac:chgData name="Bea Seibert" userId="cd96aaf6-9ed8-4285-a516-452073d782dd" providerId="ADAL" clId="{B537EE66-B1E6-734A-8C40-3E8FE028BD05}" dt="2022-02-08T15:06:13.455" v="5563"/>
          <ac:grpSpMkLst>
            <pc:docMk/>
            <pc:sldMk cId="2638039863" sldId="328"/>
            <ac:grpSpMk id="20" creationId="{ADD96FCB-8874-6349-9719-82114D80ACB6}"/>
          </ac:grpSpMkLst>
        </pc:grpChg>
        <pc:picChg chg="add mod">
          <ac:chgData name="Bea Seibert" userId="cd96aaf6-9ed8-4285-a516-452073d782dd" providerId="ADAL" clId="{B537EE66-B1E6-734A-8C40-3E8FE028BD05}" dt="2022-02-08T15:06:19.264" v="5565" actId="1076"/>
          <ac:picMkLst>
            <pc:docMk/>
            <pc:sldMk cId="2638039863" sldId="328"/>
            <ac:picMk id="3" creationId="{64E781AC-B81E-0F41-ADFF-F564662AC37B}"/>
          </ac:picMkLst>
        </pc:picChg>
        <pc:picChg chg="add mod modCrop">
          <ac:chgData name="Bea Seibert" userId="cd96aaf6-9ed8-4285-a516-452073d782dd" providerId="ADAL" clId="{B537EE66-B1E6-734A-8C40-3E8FE028BD05}" dt="2022-02-08T15:06:22.505" v="5566" actId="1076"/>
          <ac:picMkLst>
            <pc:docMk/>
            <pc:sldMk cId="2638039863" sldId="328"/>
            <ac:picMk id="4" creationId="{C7A9F2BC-5054-AA45-9C05-98AAB839A505}"/>
          </ac:picMkLst>
        </pc:picChg>
        <pc:picChg chg="del">
          <ac:chgData name="Bea Seibert" userId="cd96aaf6-9ed8-4285-a516-452073d782dd" providerId="ADAL" clId="{B537EE66-B1E6-734A-8C40-3E8FE028BD05}" dt="2022-02-08T15:13:09.596" v="5758" actId="478"/>
          <ac:picMkLst>
            <pc:docMk/>
            <pc:sldMk cId="2638039863" sldId="328"/>
            <ac:picMk id="22" creationId="{070224B0-F793-F141-AA73-94C3EA67B011}"/>
          </ac:picMkLst>
        </pc:picChg>
        <pc:inkChg chg="add mod">
          <ac:chgData name="Bea Seibert" userId="cd96aaf6-9ed8-4285-a516-452073d782dd" providerId="ADAL" clId="{B537EE66-B1E6-734A-8C40-3E8FE028BD05}" dt="2022-02-08T15:06:08.770" v="5560"/>
          <ac:inkMkLst>
            <pc:docMk/>
            <pc:sldMk cId="2638039863" sldId="328"/>
            <ac:inkMk id="5" creationId="{5DCA065F-5610-9C42-9698-C1183BDE7FCE}"/>
          </ac:inkMkLst>
        </pc:inkChg>
        <pc:inkChg chg="add mod">
          <ac:chgData name="Bea Seibert" userId="cd96aaf6-9ed8-4285-a516-452073d782dd" providerId="ADAL" clId="{B537EE66-B1E6-734A-8C40-3E8FE028BD05}" dt="2022-02-08T15:06:08.770" v="5560"/>
          <ac:inkMkLst>
            <pc:docMk/>
            <pc:sldMk cId="2638039863" sldId="328"/>
            <ac:inkMk id="6" creationId="{C756734A-C33F-2440-9087-1D2C1D1185E7}"/>
          </ac:inkMkLst>
        </pc:inkChg>
        <pc:inkChg chg="add mod">
          <ac:chgData name="Bea Seibert" userId="cd96aaf6-9ed8-4285-a516-452073d782dd" providerId="ADAL" clId="{B537EE66-B1E6-734A-8C40-3E8FE028BD05}" dt="2022-02-08T15:06:13.455" v="5563"/>
          <ac:inkMkLst>
            <pc:docMk/>
            <pc:sldMk cId="2638039863" sldId="328"/>
            <ac:inkMk id="17" creationId="{3D28094F-C7C8-1842-9695-D0D761A99CD6}"/>
          </ac:inkMkLst>
        </pc:inkChg>
        <pc:inkChg chg="add mod">
          <ac:chgData name="Bea Seibert" userId="cd96aaf6-9ed8-4285-a516-452073d782dd" providerId="ADAL" clId="{B537EE66-B1E6-734A-8C40-3E8FE028BD05}" dt="2022-02-08T15:06:13.455" v="5563"/>
          <ac:inkMkLst>
            <pc:docMk/>
            <pc:sldMk cId="2638039863" sldId="328"/>
            <ac:inkMk id="19" creationId="{E1AFACC7-B3DA-FC43-8C19-6B5EC9722B2B}"/>
          </ac:inkMkLst>
        </pc:inkChg>
      </pc:sldChg>
      <pc:sldChg chg="addSp delSp modSp add mod modShow">
        <pc:chgData name="Bea Seibert" userId="cd96aaf6-9ed8-4285-a516-452073d782dd" providerId="ADAL" clId="{B537EE66-B1E6-734A-8C40-3E8FE028BD05}" dt="2022-02-08T15:55:51.786" v="6447" actId="729"/>
        <pc:sldMkLst>
          <pc:docMk/>
          <pc:sldMk cId="4273345623" sldId="329"/>
        </pc:sldMkLst>
        <pc:spChg chg="mod">
          <ac:chgData name="Bea Seibert" userId="cd96aaf6-9ed8-4285-a516-452073d782dd" providerId="ADAL" clId="{B537EE66-B1E6-734A-8C40-3E8FE028BD05}" dt="2022-02-08T15:20:55.338" v="5870" actId="20577"/>
          <ac:spMkLst>
            <pc:docMk/>
            <pc:sldMk cId="4273345623" sldId="329"/>
            <ac:spMk id="4" creationId="{D1828805-DD6B-734C-8D42-90F7C196163F}"/>
          </ac:spMkLst>
        </pc:spChg>
        <pc:spChg chg="del">
          <ac:chgData name="Bea Seibert" userId="cd96aaf6-9ed8-4285-a516-452073d782dd" providerId="ADAL" clId="{B537EE66-B1E6-734A-8C40-3E8FE028BD05}" dt="2022-02-08T15:07:29.016" v="5567" actId="478"/>
          <ac:spMkLst>
            <pc:docMk/>
            <pc:sldMk cId="4273345623" sldId="329"/>
            <ac:spMk id="5" creationId="{297B339B-5AA6-5A44-AB41-494AC8338B08}"/>
          </ac:spMkLst>
        </pc:spChg>
        <pc:spChg chg="del mod">
          <ac:chgData name="Bea Seibert" userId="cd96aaf6-9ed8-4285-a516-452073d782dd" providerId="ADAL" clId="{B537EE66-B1E6-734A-8C40-3E8FE028BD05}" dt="2022-02-08T15:13:17.576" v="5763" actId="478"/>
          <ac:spMkLst>
            <pc:docMk/>
            <pc:sldMk cId="4273345623" sldId="329"/>
            <ac:spMk id="7" creationId="{222B379E-4BB2-EF44-BC1A-3E1CF789574C}"/>
          </ac:spMkLst>
        </pc:spChg>
        <pc:spChg chg="add mod">
          <ac:chgData name="Bea Seibert" userId="cd96aaf6-9ed8-4285-a516-452073d782dd" providerId="ADAL" clId="{B537EE66-B1E6-734A-8C40-3E8FE028BD05}" dt="2022-02-08T12:42:46.826" v="5071"/>
          <ac:spMkLst>
            <pc:docMk/>
            <pc:sldMk cId="4273345623" sldId="329"/>
            <ac:spMk id="10" creationId="{9D0093A2-B984-8843-9AC4-9204913A121D}"/>
          </ac:spMkLst>
        </pc:spChg>
        <pc:spChg chg="add mod">
          <ac:chgData name="Bea Seibert" userId="cd96aaf6-9ed8-4285-a516-452073d782dd" providerId="ADAL" clId="{B537EE66-B1E6-734A-8C40-3E8FE028BD05}" dt="2022-02-08T15:14:06.336" v="5775" actId="14100"/>
          <ac:spMkLst>
            <pc:docMk/>
            <pc:sldMk cId="4273345623" sldId="329"/>
            <ac:spMk id="16" creationId="{589811EC-FF6A-C04B-87BB-C9ED52883A55}"/>
          </ac:spMkLst>
        </pc:spChg>
        <pc:spChg chg="add mod">
          <ac:chgData name="Bea Seibert" userId="cd96aaf6-9ed8-4285-a516-452073d782dd" providerId="ADAL" clId="{B537EE66-B1E6-734A-8C40-3E8FE028BD05}" dt="2022-02-08T15:34:10.375" v="6231" actId="1076"/>
          <ac:spMkLst>
            <pc:docMk/>
            <pc:sldMk cId="4273345623" sldId="329"/>
            <ac:spMk id="17" creationId="{1C48AAE5-8174-8B42-A87B-0A00FF6EB736}"/>
          </ac:spMkLst>
        </pc:spChg>
        <pc:spChg chg="add mod">
          <ac:chgData name="Bea Seibert" userId="cd96aaf6-9ed8-4285-a516-452073d782dd" providerId="ADAL" clId="{B537EE66-B1E6-734A-8C40-3E8FE028BD05}" dt="2022-02-08T15:37:07.243" v="6256" actId="1076"/>
          <ac:spMkLst>
            <pc:docMk/>
            <pc:sldMk cId="4273345623" sldId="329"/>
            <ac:spMk id="18" creationId="{F81AECC5-1603-0B4E-8FDD-4BFCF7E13675}"/>
          </ac:spMkLst>
        </pc:spChg>
        <pc:spChg chg="add mod">
          <ac:chgData name="Bea Seibert" userId="cd96aaf6-9ed8-4285-a516-452073d782dd" providerId="ADAL" clId="{B537EE66-B1E6-734A-8C40-3E8FE028BD05}" dt="2022-02-08T15:44:37.114" v="6341" actId="14100"/>
          <ac:spMkLst>
            <pc:docMk/>
            <pc:sldMk cId="4273345623" sldId="329"/>
            <ac:spMk id="21" creationId="{F9EE1407-CFF2-1949-85E4-0685EE7BFEB2}"/>
          </ac:spMkLst>
        </pc:spChg>
        <pc:spChg chg="add mod">
          <ac:chgData name="Bea Seibert" userId="cd96aaf6-9ed8-4285-a516-452073d782dd" providerId="ADAL" clId="{B537EE66-B1E6-734A-8C40-3E8FE028BD05}" dt="2022-02-08T15:47:03.046" v="6389" actId="1076"/>
          <ac:spMkLst>
            <pc:docMk/>
            <pc:sldMk cId="4273345623" sldId="329"/>
            <ac:spMk id="23" creationId="{7024FD36-12B5-A944-9A0C-386AA977E74E}"/>
          </ac:spMkLst>
        </pc:spChg>
        <pc:spChg chg="add mod">
          <ac:chgData name="Bea Seibert" userId="cd96aaf6-9ed8-4285-a516-452073d782dd" providerId="ADAL" clId="{B537EE66-B1E6-734A-8C40-3E8FE028BD05}" dt="2022-02-08T15:47:05.162" v="6390" actId="1076"/>
          <ac:spMkLst>
            <pc:docMk/>
            <pc:sldMk cId="4273345623" sldId="329"/>
            <ac:spMk id="24" creationId="{80B32407-0B4B-BF47-B6CA-98619B4E774C}"/>
          </ac:spMkLst>
        </pc:spChg>
        <pc:spChg chg="add mod">
          <ac:chgData name="Bea Seibert" userId="cd96aaf6-9ed8-4285-a516-452073d782dd" providerId="ADAL" clId="{B537EE66-B1E6-734A-8C40-3E8FE028BD05}" dt="2022-02-08T15:52:03.090" v="6439" actId="1076"/>
          <ac:spMkLst>
            <pc:docMk/>
            <pc:sldMk cId="4273345623" sldId="329"/>
            <ac:spMk id="25" creationId="{9C8250DF-0101-424E-9592-B1F05405DCC9}"/>
          </ac:spMkLst>
        </pc:spChg>
        <pc:spChg chg="del">
          <ac:chgData name="Bea Seibert" userId="cd96aaf6-9ed8-4285-a516-452073d782dd" providerId="ADAL" clId="{B537EE66-B1E6-734A-8C40-3E8FE028BD05}" dt="2022-02-08T12:42:42.408" v="5069" actId="478"/>
          <ac:spMkLst>
            <pc:docMk/>
            <pc:sldMk cId="4273345623" sldId="329"/>
            <ac:spMk id="125" creationId="{00000000-0000-0000-0000-000000000000}"/>
          </ac:spMkLst>
        </pc:spChg>
        <pc:spChg chg="del">
          <ac:chgData name="Bea Seibert" userId="cd96aaf6-9ed8-4285-a516-452073d782dd" providerId="ADAL" clId="{B537EE66-B1E6-734A-8C40-3E8FE028BD05}" dt="2022-02-08T12:42:43.839" v="5070" actId="478"/>
          <ac:spMkLst>
            <pc:docMk/>
            <pc:sldMk cId="4273345623" sldId="329"/>
            <ac:spMk id="126" creationId="{00000000-0000-0000-0000-000000000000}"/>
          </ac:spMkLst>
        </pc:spChg>
        <pc:picChg chg="add mod">
          <ac:chgData name="Bea Seibert" userId="cd96aaf6-9ed8-4285-a516-452073d782dd" providerId="ADAL" clId="{B537EE66-B1E6-734A-8C40-3E8FE028BD05}" dt="2022-02-08T15:36:23.887" v="6250" actId="1076"/>
          <ac:picMkLst>
            <pc:docMk/>
            <pc:sldMk cId="4273345623" sldId="329"/>
            <ac:picMk id="3" creationId="{5A042AA3-803C-A04A-8733-28B20C7488D8}"/>
          </ac:picMkLst>
        </pc:picChg>
        <pc:picChg chg="add mod">
          <ac:chgData name="Bea Seibert" userId="cd96aaf6-9ed8-4285-a516-452073d782dd" providerId="ADAL" clId="{B537EE66-B1E6-734A-8C40-3E8FE028BD05}" dt="2022-02-08T15:37:01.083" v="6255" actId="1076"/>
          <ac:picMkLst>
            <pc:docMk/>
            <pc:sldMk cId="4273345623" sldId="329"/>
            <ac:picMk id="8" creationId="{799EBC6D-F621-E94A-9A1B-7933B2762CEE}"/>
          </ac:picMkLst>
        </pc:picChg>
        <pc:picChg chg="add mod">
          <ac:chgData name="Bea Seibert" userId="cd96aaf6-9ed8-4285-a516-452073d782dd" providerId="ADAL" clId="{B537EE66-B1E6-734A-8C40-3E8FE028BD05}" dt="2022-02-08T15:36:58.569" v="6254" actId="14100"/>
          <ac:picMkLst>
            <pc:docMk/>
            <pc:sldMk cId="4273345623" sldId="329"/>
            <ac:picMk id="9" creationId="{06A45F35-E25D-0F4A-AE5B-CAE98AD2810C}"/>
          </ac:picMkLst>
        </pc:picChg>
        <pc:picChg chg="add mod">
          <ac:chgData name="Bea Seibert" userId="cd96aaf6-9ed8-4285-a516-452073d782dd" providerId="ADAL" clId="{B537EE66-B1E6-734A-8C40-3E8FE028BD05}" dt="2022-02-08T15:14:02.639" v="5774" actId="1076"/>
          <ac:picMkLst>
            <pc:docMk/>
            <pc:sldMk cId="4273345623" sldId="329"/>
            <ac:picMk id="15" creationId="{FA9B2D86-E16C-FD4D-8083-BF34ABB7EFE9}"/>
          </ac:picMkLst>
        </pc:picChg>
        <pc:picChg chg="del">
          <ac:chgData name="Bea Seibert" userId="cd96aaf6-9ed8-4285-a516-452073d782dd" providerId="ADAL" clId="{B537EE66-B1E6-734A-8C40-3E8FE028BD05}" dt="2022-02-08T15:13:16.782" v="5762" actId="478"/>
          <ac:picMkLst>
            <pc:docMk/>
            <pc:sldMk cId="4273345623" sldId="329"/>
            <ac:picMk id="22" creationId="{070224B0-F793-F141-AA73-94C3EA67B011}"/>
          </ac:picMkLst>
        </pc:picChg>
      </pc:sldChg>
      <pc:sldChg chg="addSp delSp modSp add mod">
        <pc:chgData name="Bea Seibert" userId="cd96aaf6-9ed8-4285-a516-452073d782dd" providerId="ADAL" clId="{B537EE66-B1E6-734A-8C40-3E8FE028BD05}" dt="2022-02-08T12:42:54.235" v="5074"/>
        <pc:sldMkLst>
          <pc:docMk/>
          <pc:sldMk cId="2028415505" sldId="330"/>
        </pc:sldMkLst>
        <pc:spChg chg="mod">
          <ac:chgData name="Bea Seibert" userId="cd96aaf6-9ed8-4285-a516-452073d782dd" providerId="ADAL" clId="{B537EE66-B1E6-734A-8C40-3E8FE028BD05}" dt="2022-02-08T11:56:07.267" v="4121" actId="14100"/>
          <ac:spMkLst>
            <pc:docMk/>
            <pc:sldMk cId="2028415505" sldId="330"/>
            <ac:spMk id="7" creationId="{222B379E-4BB2-EF44-BC1A-3E1CF789574C}"/>
          </ac:spMkLst>
        </pc:spChg>
        <pc:spChg chg="add mod">
          <ac:chgData name="Bea Seibert" userId="cd96aaf6-9ed8-4285-a516-452073d782dd" providerId="ADAL" clId="{B537EE66-B1E6-734A-8C40-3E8FE028BD05}" dt="2022-02-08T12:42:54.235" v="5074"/>
          <ac:spMkLst>
            <pc:docMk/>
            <pc:sldMk cId="2028415505" sldId="330"/>
            <ac:spMk id="10" creationId="{E7BCC9B4-30DE-6E44-894F-4DED7CFA110E}"/>
          </ac:spMkLst>
        </pc:spChg>
        <pc:spChg chg="del">
          <ac:chgData name="Bea Seibert" userId="cd96aaf6-9ed8-4285-a516-452073d782dd" providerId="ADAL" clId="{B537EE66-B1E6-734A-8C40-3E8FE028BD05}" dt="2022-02-08T12:42:50.751" v="5072" actId="478"/>
          <ac:spMkLst>
            <pc:docMk/>
            <pc:sldMk cId="2028415505" sldId="330"/>
            <ac:spMk id="125" creationId="{00000000-0000-0000-0000-000000000000}"/>
          </ac:spMkLst>
        </pc:spChg>
        <pc:spChg chg="del">
          <ac:chgData name="Bea Seibert" userId="cd96aaf6-9ed8-4285-a516-452073d782dd" providerId="ADAL" clId="{B537EE66-B1E6-734A-8C40-3E8FE028BD05}" dt="2022-02-08T12:42:53.218" v="5073" actId="478"/>
          <ac:spMkLst>
            <pc:docMk/>
            <pc:sldMk cId="2028415505" sldId="330"/>
            <ac:spMk id="126" creationId="{00000000-0000-0000-0000-000000000000}"/>
          </ac:spMkLst>
        </pc:spChg>
      </pc:sldChg>
      <pc:sldChg chg="modSp add mod modShow">
        <pc:chgData name="Bea Seibert" userId="cd96aaf6-9ed8-4285-a516-452073d782dd" providerId="ADAL" clId="{B537EE66-B1E6-734A-8C40-3E8FE028BD05}" dt="2022-02-08T15:55:40.538" v="6445" actId="729"/>
        <pc:sldMkLst>
          <pc:docMk/>
          <pc:sldMk cId="3605290750" sldId="331"/>
        </pc:sldMkLst>
        <pc:spChg chg="mod">
          <ac:chgData name="Bea Seibert" userId="cd96aaf6-9ed8-4285-a516-452073d782dd" providerId="ADAL" clId="{B537EE66-B1E6-734A-8C40-3E8FE028BD05}" dt="2022-02-08T15:13:06.588" v="5757" actId="14100"/>
          <ac:spMkLst>
            <pc:docMk/>
            <pc:sldMk cId="3605290750" sldId="331"/>
            <ac:spMk id="7" creationId="{222B379E-4BB2-EF44-BC1A-3E1CF789574C}"/>
          </ac:spMkLst>
        </pc:spChg>
        <pc:spChg chg="mod">
          <ac:chgData name="Bea Seibert" userId="cd96aaf6-9ed8-4285-a516-452073d782dd" providerId="ADAL" clId="{B537EE66-B1E6-734A-8C40-3E8FE028BD05}" dt="2022-02-08T12:47:17.904" v="5172" actId="1076"/>
          <ac:spMkLst>
            <pc:docMk/>
            <pc:sldMk cId="3605290750" sldId="331"/>
            <ac:spMk id="40" creationId="{A08837D6-4DBA-C94B-BFD3-BFA7E6625073}"/>
          </ac:spMkLst>
        </pc:spChg>
        <pc:spChg chg="mod">
          <ac:chgData name="Bea Seibert" userId="cd96aaf6-9ed8-4285-a516-452073d782dd" providerId="ADAL" clId="{B537EE66-B1E6-734A-8C40-3E8FE028BD05}" dt="2022-02-08T12:48:12.466" v="5173" actId="1076"/>
          <ac:spMkLst>
            <pc:docMk/>
            <pc:sldMk cId="3605290750" sldId="331"/>
            <ac:spMk id="43" creationId="{F2E022A9-02C8-B44D-BF15-EDEA74D5EC23}"/>
          </ac:spMkLst>
        </pc:spChg>
        <pc:spChg chg="mod">
          <ac:chgData name="Bea Seibert" userId="cd96aaf6-9ed8-4285-a516-452073d782dd" providerId="ADAL" clId="{B537EE66-B1E6-734A-8C40-3E8FE028BD05}" dt="2022-02-08T12:48:15.832" v="5174" actId="1076"/>
          <ac:spMkLst>
            <pc:docMk/>
            <pc:sldMk cId="3605290750" sldId="331"/>
            <ac:spMk id="45" creationId="{C020B442-3A83-3B4F-8E06-A719CE1B3C15}"/>
          </ac:spMkLst>
        </pc:spChg>
        <pc:picChg chg="mod">
          <ac:chgData name="Bea Seibert" userId="cd96aaf6-9ed8-4285-a516-452073d782dd" providerId="ADAL" clId="{B537EE66-B1E6-734A-8C40-3E8FE028BD05}" dt="2022-02-08T15:13:00.134" v="5754" actId="1076"/>
          <ac:picMkLst>
            <pc:docMk/>
            <pc:sldMk cId="3605290750" sldId="331"/>
            <ac:picMk id="22" creationId="{070224B0-F793-F141-AA73-94C3EA67B011}"/>
          </ac:picMkLst>
        </pc:picChg>
      </pc:sldChg>
      <pc:sldChg chg="addSp delSp modSp mod modShow">
        <pc:chgData name="Bea Seibert" userId="cd96aaf6-9ed8-4285-a516-452073d782dd" providerId="ADAL" clId="{B537EE66-B1E6-734A-8C40-3E8FE028BD05}" dt="2022-02-08T15:55:54.688" v="6448" actId="729"/>
        <pc:sldMkLst>
          <pc:docMk/>
          <pc:sldMk cId="3964016416" sldId="333"/>
        </pc:sldMkLst>
        <pc:spChg chg="del">
          <ac:chgData name="Bea Seibert" userId="cd96aaf6-9ed8-4285-a516-452073d782dd" providerId="ADAL" clId="{B537EE66-B1E6-734A-8C40-3E8FE028BD05}" dt="2022-02-08T15:07:35.242" v="5570" actId="478"/>
          <ac:spMkLst>
            <pc:docMk/>
            <pc:sldMk cId="3964016416" sldId="333"/>
            <ac:spMk id="5" creationId="{297B339B-5AA6-5A44-AB41-494AC8338B08}"/>
          </ac:spMkLst>
        </pc:spChg>
        <pc:spChg chg="del">
          <ac:chgData name="Bea Seibert" userId="cd96aaf6-9ed8-4285-a516-452073d782dd" providerId="ADAL" clId="{B537EE66-B1E6-734A-8C40-3E8FE028BD05}" dt="2022-02-08T15:13:20.745" v="5765" actId="478"/>
          <ac:spMkLst>
            <pc:docMk/>
            <pc:sldMk cId="3964016416" sldId="333"/>
            <ac:spMk id="7" creationId="{222B379E-4BB2-EF44-BC1A-3E1CF789574C}"/>
          </ac:spMkLst>
        </pc:spChg>
        <pc:spChg chg="add mod">
          <ac:chgData name="Bea Seibert" userId="cd96aaf6-9ed8-4285-a516-452073d782dd" providerId="ADAL" clId="{B537EE66-B1E6-734A-8C40-3E8FE028BD05}" dt="2022-02-08T15:14:15.278" v="5777" actId="14100"/>
          <ac:spMkLst>
            <pc:docMk/>
            <pc:sldMk cId="3964016416" sldId="333"/>
            <ac:spMk id="9" creationId="{A0A12D76-D632-4A47-95DB-236CEAE837FD}"/>
          </ac:spMkLst>
        </pc:spChg>
        <pc:picChg chg="add mod">
          <ac:chgData name="Bea Seibert" userId="cd96aaf6-9ed8-4285-a516-452073d782dd" providerId="ADAL" clId="{B537EE66-B1E6-734A-8C40-3E8FE028BD05}" dt="2022-02-08T15:13:35.551" v="5768"/>
          <ac:picMkLst>
            <pc:docMk/>
            <pc:sldMk cId="3964016416" sldId="333"/>
            <ac:picMk id="8" creationId="{65EFC006-C2BB-5641-A3DB-9D93DE73E1F0}"/>
          </ac:picMkLst>
        </pc:picChg>
        <pc:picChg chg="del">
          <ac:chgData name="Bea Seibert" userId="cd96aaf6-9ed8-4285-a516-452073d782dd" providerId="ADAL" clId="{B537EE66-B1E6-734A-8C40-3E8FE028BD05}" dt="2022-02-08T15:13:19.694" v="5764" actId="478"/>
          <ac:picMkLst>
            <pc:docMk/>
            <pc:sldMk cId="3964016416" sldId="333"/>
            <ac:picMk id="22" creationId="{070224B0-F793-F141-AA73-94C3EA67B011}"/>
          </ac:picMkLst>
        </pc:picChg>
      </pc:sldChg>
      <pc:sldChg chg="modSp mod">
        <pc:chgData name="Bea Seibert" userId="cd96aaf6-9ed8-4285-a516-452073d782dd" providerId="ADAL" clId="{B537EE66-B1E6-734A-8C40-3E8FE028BD05}" dt="2022-02-08T16:05:58.015" v="6700" actId="27636"/>
        <pc:sldMkLst>
          <pc:docMk/>
          <pc:sldMk cId="1985035751" sldId="336"/>
        </pc:sldMkLst>
        <pc:spChg chg="mod">
          <ac:chgData name="Bea Seibert" userId="cd96aaf6-9ed8-4285-a516-452073d782dd" providerId="ADAL" clId="{B537EE66-B1E6-734A-8C40-3E8FE028BD05}" dt="2022-02-08T16:05:58.015" v="6700" actId="27636"/>
          <ac:spMkLst>
            <pc:docMk/>
            <pc:sldMk cId="1985035751" sldId="336"/>
            <ac:spMk id="102" creationId="{00000000-0000-0000-0000-000000000000}"/>
          </ac:spMkLst>
        </pc:spChg>
      </pc:sldChg>
      <pc:sldChg chg="modSp mod">
        <pc:chgData name="Bea Seibert" userId="cd96aaf6-9ed8-4285-a516-452073d782dd" providerId="ADAL" clId="{B537EE66-B1E6-734A-8C40-3E8FE028BD05}" dt="2022-02-09T16:16:35.775" v="7632" actId="15"/>
        <pc:sldMkLst>
          <pc:docMk/>
          <pc:sldMk cId="310834924" sldId="339"/>
        </pc:sldMkLst>
        <pc:spChg chg="mod">
          <ac:chgData name="Bea Seibert" userId="cd96aaf6-9ed8-4285-a516-452073d782dd" providerId="ADAL" clId="{B537EE66-B1E6-734A-8C40-3E8FE028BD05}" dt="2022-02-09T16:16:35.775" v="7632" actId="15"/>
          <ac:spMkLst>
            <pc:docMk/>
            <pc:sldMk cId="310834924" sldId="339"/>
            <ac:spMk id="3" creationId="{5DDB3BC3-39CD-2749-B39D-A6837C1936E0}"/>
          </ac:spMkLst>
        </pc:spChg>
      </pc:sldChg>
      <pc:sldChg chg="addSp delSp modSp mod">
        <pc:chgData name="Bea Seibert" userId="cd96aaf6-9ed8-4285-a516-452073d782dd" providerId="ADAL" clId="{B537EE66-B1E6-734A-8C40-3E8FE028BD05}" dt="2022-02-09T09:37:53.186" v="7131" actId="20577"/>
        <pc:sldMkLst>
          <pc:docMk/>
          <pc:sldMk cId="643924382" sldId="342"/>
        </pc:sldMkLst>
        <pc:spChg chg="mod">
          <ac:chgData name="Bea Seibert" userId="cd96aaf6-9ed8-4285-a516-452073d782dd" providerId="ADAL" clId="{B537EE66-B1E6-734A-8C40-3E8FE028BD05}" dt="2022-02-08T16:32:52.286" v="6818" actId="207"/>
          <ac:spMkLst>
            <pc:docMk/>
            <pc:sldMk cId="643924382" sldId="342"/>
            <ac:spMk id="3" creationId="{AA859595-78D1-460F-9905-592F8966B343}"/>
          </ac:spMkLst>
        </pc:spChg>
        <pc:spChg chg="mod">
          <ac:chgData name="Bea Seibert" userId="cd96aaf6-9ed8-4285-a516-452073d782dd" providerId="ADAL" clId="{B537EE66-B1E6-734A-8C40-3E8FE028BD05}" dt="2022-02-08T16:37:29.127" v="6883" actId="20577"/>
          <ac:spMkLst>
            <pc:docMk/>
            <pc:sldMk cId="643924382" sldId="342"/>
            <ac:spMk id="4" creationId="{2EC8A33B-D0A1-D846-9F8F-4293D4836A13}"/>
          </ac:spMkLst>
        </pc:spChg>
        <pc:spChg chg="add mod">
          <ac:chgData name="Bea Seibert" userId="cd96aaf6-9ed8-4285-a516-452073d782dd" providerId="ADAL" clId="{B537EE66-B1E6-734A-8C40-3E8FE028BD05}" dt="2022-02-08T16:33:59.154" v="6835" actId="1076"/>
          <ac:spMkLst>
            <pc:docMk/>
            <pc:sldMk cId="643924382" sldId="342"/>
            <ac:spMk id="12" creationId="{5FB61C1C-CAF1-E343-8006-C051DFE0DF2F}"/>
          </ac:spMkLst>
        </pc:spChg>
        <pc:spChg chg="add mod">
          <ac:chgData name="Bea Seibert" userId="cd96aaf6-9ed8-4285-a516-452073d782dd" providerId="ADAL" clId="{B537EE66-B1E6-734A-8C40-3E8FE028BD05}" dt="2022-02-08T16:33:12.358" v="6824" actId="1076"/>
          <ac:spMkLst>
            <pc:docMk/>
            <pc:sldMk cId="643924382" sldId="342"/>
            <ac:spMk id="13" creationId="{2C725032-E8D6-2A4B-A1D5-F0B330E14FFA}"/>
          </ac:spMkLst>
        </pc:spChg>
        <pc:spChg chg="add mod">
          <ac:chgData name="Bea Seibert" userId="cd96aaf6-9ed8-4285-a516-452073d782dd" providerId="ADAL" clId="{B537EE66-B1E6-734A-8C40-3E8FE028BD05}" dt="2022-02-08T16:33:44.785" v="6833" actId="14100"/>
          <ac:spMkLst>
            <pc:docMk/>
            <pc:sldMk cId="643924382" sldId="342"/>
            <ac:spMk id="15" creationId="{D8463666-1762-D649-B090-B97B2B74C30D}"/>
          </ac:spMkLst>
        </pc:spChg>
        <pc:spChg chg="del">
          <ac:chgData name="Bea Seibert" userId="cd96aaf6-9ed8-4285-a516-452073d782dd" providerId="ADAL" clId="{B537EE66-B1E6-734A-8C40-3E8FE028BD05}" dt="2022-02-08T16:32:57.915" v="6819" actId="478"/>
          <ac:spMkLst>
            <pc:docMk/>
            <pc:sldMk cId="643924382" sldId="342"/>
            <ac:spMk id="17" creationId="{769A529C-7661-4F98-9DE4-78A4BF92F002}"/>
          </ac:spMkLst>
        </pc:spChg>
        <pc:spChg chg="add mod">
          <ac:chgData name="Bea Seibert" userId="cd96aaf6-9ed8-4285-a516-452073d782dd" providerId="ADAL" clId="{B537EE66-B1E6-734A-8C40-3E8FE028BD05}" dt="2022-02-08T16:38:29.338" v="6890" actId="1076"/>
          <ac:spMkLst>
            <pc:docMk/>
            <pc:sldMk cId="643924382" sldId="342"/>
            <ac:spMk id="18" creationId="{7174A5C3-373B-D841-8A43-9D1F2CB65432}"/>
          </ac:spMkLst>
        </pc:spChg>
        <pc:spChg chg="add mod">
          <ac:chgData name="Bea Seibert" userId="cd96aaf6-9ed8-4285-a516-452073d782dd" providerId="ADAL" clId="{B537EE66-B1E6-734A-8C40-3E8FE028BD05}" dt="2022-02-08T16:42:35.919" v="7038" actId="14861"/>
          <ac:spMkLst>
            <pc:docMk/>
            <pc:sldMk cId="643924382" sldId="342"/>
            <ac:spMk id="19" creationId="{C627DC67-473B-7749-ABE0-50579E187DA7}"/>
          </ac:spMkLst>
        </pc:spChg>
        <pc:spChg chg="add mod">
          <ac:chgData name="Bea Seibert" userId="cd96aaf6-9ed8-4285-a516-452073d782dd" providerId="ADAL" clId="{B537EE66-B1E6-734A-8C40-3E8FE028BD05}" dt="2022-02-08T16:35:16.572" v="6847" actId="14100"/>
          <ac:spMkLst>
            <pc:docMk/>
            <pc:sldMk cId="643924382" sldId="342"/>
            <ac:spMk id="20" creationId="{445F1246-2802-9C45-B02D-B4F3A395A3C9}"/>
          </ac:spMkLst>
        </pc:spChg>
        <pc:spChg chg="add mod">
          <ac:chgData name="Bea Seibert" userId="cd96aaf6-9ed8-4285-a516-452073d782dd" providerId="ADAL" clId="{B537EE66-B1E6-734A-8C40-3E8FE028BD05}" dt="2022-02-08T16:38:44.253" v="6891" actId="14100"/>
          <ac:spMkLst>
            <pc:docMk/>
            <pc:sldMk cId="643924382" sldId="342"/>
            <ac:spMk id="21" creationId="{C6A60CBB-8E52-2144-9F4D-D301325EE4E7}"/>
          </ac:spMkLst>
        </pc:spChg>
        <pc:spChg chg="add del mod">
          <ac:chgData name="Bea Seibert" userId="cd96aaf6-9ed8-4285-a516-452073d782dd" providerId="ADAL" clId="{B537EE66-B1E6-734A-8C40-3E8FE028BD05}" dt="2022-02-08T16:37:14.107" v="6858" actId="478"/>
          <ac:spMkLst>
            <pc:docMk/>
            <pc:sldMk cId="643924382" sldId="342"/>
            <ac:spMk id="22" creationId="{43EF53A2-B732-5947-9B14-5385D7C1C500}"/>
          </ac:spMkLst>
        </pc:spChg>
        <pc:spChg chg="add del mod">
          <ac:chgData name="Bea Seibert" userId="cd96aaf6-9ed8-4285-a516-452073d782dd" providerId="ADAL" clId="{B537EE66-B1E6-734A-8C40-3E8FE028BD05}" dt="2022-02-08T16:37:14.591" v="6859" actId="478"/>
          <ac:spMkLst>
            <pc:docMk/>
            <pc:sldMk cId="643924382" sldId="342"/>
            <ac:spMk id="23" creationId="{23A4D9BD-1E51-054B-AFCA-DD77185150CA}"/>
          </ac:spMkLst>
        </pc:spChg>
        <pc:spChg chg="add del mod">
          <ac:chgData name="Bea Seibert" userId="cd96aaf6-9ed8-4285-a516-452073d782dd" providerId="ADAL" clId="{B537EE66-B1E6-734A-8C40-3E8FE028BD05}" dt="2022-02-08T16:37:13.286" v="6857" actId="478"/>
          <ac:spMkLst>
            <pc:docMk/>
            <pc:sldMk cId="643924382" sldId="342"/>
            <ac:spMk id="24" creationId="{E1FE6763-0A34-8643-9E99-2F7AC7B5E55E}"/>
          </ac:spMkLst>
        </pc:spChg>
        <pc:spChg chg="add del mod">
          <ac:chgData name="Bea Seibert" userId="cd96aaf6-9ed8-4285-a516-452073d782dd" providerId="ADAL" clId="{B537EE66-B1E6-734A-8C40-3E8FE028BD05}" dt="2022-02-08T16:48:34.568" v="7113" actId="207"/>
          <ac:spMkLst>
            <pc:docMk/>
            <pc:sldMk cId="643924382" sldId="342"/>
            <ac:spMk id="25" creationId="{C0AFEA02-E4E7-7B4E-B4D5-0BA4739971C7}"/>
          </ac:spMkLst>
        </pc:spChg>
        <pc:spChg chg="add del mod">
          <ac:chgData name="Bea Seibert" userId="cd96aaf6-9ed8-4285-a516-452073d782dd" providerId="ADAL" clId="{B537EE66-B1E6-734A-8C40-3E8FE028BD05}" dt="2022-02-09T09:37:53.186" v="7131" actId="20577"/>
          <ac:spMkLst>
            <pc:docMk/>
            <pc:sldMk cId="643924382" sldId="342"/>
            <ac:spMk id="26" creationId="{F3A62032-C4D5-674A-AAE9-E5F96E8EE247}"/>
          </ac:spMkLst>
        </pc:spChg>
        <pc:spChg chg="add del mod">
          <ac:chgData name="Bea Seibert" userId="cd96aaf6-9ed8-4285-a516-452073d782dd" providerId="ADAL" clId="{B537EE66-B1E6-734A-8C40-3E8FE028BD05}" dt="2022-02-08T16:44:06.797" v="7042"/>
          <ac:spMkLst>
            <pc:docMk/>
            <pc:sldMk cId="643924382" sldId="342"/>
            <ac:spMk id="27" creationId="{0C6C3C6F-3F47-8641-8289-AF4E5024934E}"/>
          </ac:spMkLst>
        </pc:spChg>
        <pc:picChg chg="mod">
          <ac:chgData name="Bea Seibert" userId="cd96aaf6-9ed8-4285-a516-452073d782dd" providerId="ADAL" clId="{B537EE66-B1E6-734A-8C40-3E8FE028BD05}" dt="2022-02-08T16:33:40.788" v="6832" actId="1076"/>
          <ac:picMkLst>
            <pc:docMk/>
            <pc:sldMk cId="643924382" sldId="342"/>
            <ac:picMk id="11" creationId="{AD481ED8-FE38-624F-822E-8D384859BC72}"/>
          </ac:picMkLst>
        </pc:picChg>
        <pc:inkChg chg="del">
          <ac:chgData name="Bea Seibert" userId="cd96aaf6-9ed8-4285-a516-452073d782dd" providerId="ADAL" clId="{B537EE66-B1E6-734A-8C40-3E8FE028BD05}" dt="2022-02-08T16:33:01.801" v="6820" actId="478"/>
          <ac:inkMkLst>
            <pc:docMk/>
            <pc:sldMk cId="643924382" sldId="342"/>
            <ac:inkMk id="14" creationId="{4894785F-998C-C845-B6B5-213B28717063}"/>
          </ac:inkMkLst>
        </pc:inkChg>
      </pc:sldChg>
      <pc:sldChg chg="add mod modShow">
        <pc:chgData name="Bea Seibert" userId="cd96aaf6-9ed8-4285-a516-452073d782dd" providerId="ADAL" clId="{B537EE66-B1E6-734A-8C40-3E8FE028BD05}" dt="2022-02-08T15:20:01.308" v="5856" actId="729"/>
        <pc:sldMkLst>
          <pc:docMk/>
          <pc:sldMk cId="2646549986" sldId="343"/>
        </pc:sldMkLst>
      </pc:sldChg>
      <pc:sldChg chg="addSp delSp modSp add mod modShow">
        <pc:chgData name="Bea Seibert" userId="cd96aaf6-9ed8-4285-a516-452073d782dd" providerId="ADAL" clId="{B537EE66-B1E6-734A-8C40-3E8FE028BD05}" dt="2022-02-09T09:31:26.763" v="7124" actId="478"/>
        <pc:sldMkLst>
          <pc:docMk/>
          <pc:sldMk cId="1278305906" sldId="346"/>
        </pc:sldMkLst>
        <pc:spChg chg="del">
          <ac:chgData name="Bea Seibert" userId="cd96aaf6-9ed8-4285-a516-452073d782dd" providerId="ADAL" clId="{B537EE66-B1E6-734A-8C40-3E8FE028BD05}" dt="2022-02-08T15:13:14.979" v="5761" actId="478"/>
          <ac:spMkLst>
            <pc:docMk/>
            <pc:sldMk cId="1278305906" sldId="346"/>
            <ac:spMk id="7" creationId="{222B379E-4BB2-EF44-BC1A-3E1CF789574C}"/>
          </ac:spMkLst>
        </pc:spChg>
        <pc:spChg chg="del">
          <ac:chgData name="Bea Seibert" userId="cd96aaf6-9ed8-4285-a516-452073d782dd" providerId="ADAL" clId="{B537EE66-B1E6-734A-8C40-3E8FE028BD05}" dt="2022-02-08T15:08:36.699" v="5576" actId="478"/>
          <ac:spMkLst>
            <pc:docMk/>
            <pc:sldMk cId="1278305906" sldId="346"/>
            <ac:spMk id="10" creationId="{10F18196-3603-0944-A9DA-AD4CBD61F180}"/>
          </ac:spMkLst>
        </pc:spChg>
        <pc:spChg chg="del">
          <ac:chgData name="Bea Seibert" userId="cd96aaf6-9ed8-4285-a516-452073d782dd" providerId="ADAL" clId="{B537EE66-B1E6-734A-8C40-3E8FE028BD05}" dt="2022-02-09T09:31:26.763" v="7124" actId="478"/>
          <ac:spMkLst>
            <pc:docMk/>
            <pc:sldMk cId="1278305906" sldId="346"/>
            <ac:spMk id="12" creationId="{58792D4D-EA9C-3E49-AEA8-BD9BAEC7B98D}"/>
          </ac:spMkLst>
        </pc:spChg>
        <pc:spChg chg="del">
          <ac:chgData name="Bea Seibert" userId="cd96aaf6-9ed8-4285-a516-452073d782dd" providerId="ADAL" clId="{B537EE66-B1E6-734A-8C40-3E8FE028BD05}" dt="2022-02-08T15:08:35.507" v="5575" actId="478"/>
          <ac:spMkLst>
            <pc:docMk/>
            <pc:sldMk cId="1278305906" sldId="346"/>
            <ac:spMk id="16" creationId="{6CBC496C-64AD-E94F-B9E9-806C74F9E5AE}"/>
          </ac:spMkLst>
        </pc:spChg>
        <pc:spChg chg="del mod">
          <ac:chgData name="Bea Seibert" userId="cd96aaf6-9ed8-4285-a516-452073d782dd" providerId="ADAL" clId="{B537EE66-B1E6-734A-8C40-3E8FE028BD05}" dt="2022-02-08T15:08:39.462" v="5579" actId="478"/>
          <ac:spMkLst>
            <pc:docMk/>
            <pc:sldMk cId="1278305906" sldId="346"/>
            <ac:spMk id="18" creationId="{DC5A6052-837D-D44F-8ED1-1B2D724E53F9}"/>
          </ac:spMkLst>
        </pc:spChg>
        <pc:spChg chg="add del mod">
          <ac:chgData name="Bea Seibert" userId="cd96aaf6-9ed8-4285-a516-452073d782dd" providerId="ADAL" clId="{B537EE66-B1E6-734A-8C40-3E8FE028BD05}" dt="2022-02-08T15:10:00.502" v="5605" actId="478"/>
          <ac:spMkLst>
            <pc:docMk/>
            <pc:sldMk cId="1278305906" sldId="346"/>
            <ac:spMk id="21" creationId="{41DD7DE2-BB5B-1D46-8D3D-81C8E3F6EFD8}"/>
          </ac:spMkLst>
        </pc:spChg>
        <pc:spChg chg="add mod">
          <ac:chgData name="Bea Seibert" userId="cd96aaf6-9ed8-4285-a516-452073d782dd" providerId="ADAL" clId="{B537EE66-B1E6-734A-8C40-3E8FE028BD05}" dt="2022-02-08T15:15:14.036" v="5802" actId="20577"/>
          <ac:spMkLst>
            <pc:docMk/>
            <pc:sldMk cId="1278305906" sldId="346"/>
            <ac:spMk id="23" creationId="{7839283B-FA61-7542-8E0F-5E8070667BE5}"/>
          </ac:spMkLst>
        </pc:spChg>
        <pc:spChg chg="add mod">
          <ac:chgData name="Bea Seibert" userId="cd96aaf6-9ed8-4285-a516-452073d782dd" providerId="ADAL" clId="{B537EE66-B1E6-734A-8C40-3E8FE028BD05}" dt="2022-02-08T15:17:38.688" v="5825" actId="1076"/>
          <ac:spMkLst>
            <pc:docMk/>
            <pc:sldMk cId="1278305906" sldId="346"/>
            <ac:spMk id="24" creationId="{BB3A8549-ACEB-DE46-A577-A84778805A0A}"/>
          </ac:spMkLst>
        </pc:spChg>
        <pc:spChg chg="add mod">
          <ac:chgData name="Bea Seibert" userId="cd96aaf6-9ed8-4285-a516-452073d782dd" providerId="ADAL" clId="{B537EE66-B1E6-734A-8C40-3E8FE028BD05}" dt="2022-02-08T15:17:38.688" v="5825" actId="1076"/>
          <ac:spMkLst>
            <pc:docMk/>
            <pc:sldMk cId="1278305906" sldId="346"/>
            <ac:spMk id="25" creationId="{5A48DE38-F4E6-B641-997F-205FD70140A1}"/>
          </ac:spMkLst>
        </pc:spChg>
        <pc:spChg chg="add mod">
          <ac:chgData name="Bea Seibert" userId="cd96aaf6-9ed8-4285-a516-452073d782dd" providerId="ADAL" clId="{B537EE66-B1E6-734A-8C40-3E8FE028BD05}" dt="2022-02-08T15:17:38.688" v="5825" actId="1076"/>
          <ac:spMkLst>
            <pc:docMk/>
            <pc:sldMk cId="1278305906" sldId="346"/>
            <ac:spMk id="26" creationId="{3F0CC1F7-D2F8-FF46-B1C7-FE1EFC7CC2EC}"/>
          </ac:spMkLst>
        </pc:spChg>
        <pc:spChg chg="add mod">
          <ac:chgData name="Bea Seibert" userId="cd96aaf6-9ed8-4285-a516-452073d782dd" providerId="ADAL" clId="{B537EE66-B1E6-734A-8C40-3E8FE028BD05}" dt="2022-02-08T15:17:38.688" v="5825" actId="1076"/>
          <ac:spMkLst>
            <pc:docMk/>
            <pc:sldMk cId="1278305906" sldId="346"/>
            <ac:spMk id="27" creationId="{80447F10-7689-E540-B9B4-F86F6FBF6E01}"/>
          </ac:spMkLst>
        </pc:spChg>
        <pc:spChg chg="add mod">
          <ac:chgData name="Bea Seibert" userId="cd96aaf6-9ed8-4285-a516-452073d782dd" providerId="ADAL" clId="{B537EE66-B1E6-734A-8C40-3E8FE028BD05}" dt="2022-02-08T15:17:38.688" v="5825" actId="1076"/>
          <ac:spMkLst>
            <pc:docMk/>
            <pc:sldMk cId="1278305906" sldId="346"/>
            <ac:spMk id="28" creationId="{C526AC02-E2F6-234A-A7A1-936B37A20A92}"/>
          </ac:spMkLst>
        </pc:spChg>
        <pc:spChg chg="add mod">
          <ac:chgData name="Bea Seibert" userId="cd96aaf6-9ed8-4285-a516-452073d782dd" providerId="ADAL" clId="{B537EE66-B1E6-734A-8C40-3E8FE028BD05}" dt="2022-02-08T15:19:01.594" v="5855" actId="1076"/>
          <ac:spMkLst>
            <pc:docMk/>
            <pc:sldMk cId="1278305906" sldId="346"/>
            <ac:spMk id="31" creationId="{2B0A9EAE-15F0-2A42-9F3F-B782C4ADDE9E}"/>
          </ac:spMkLst>
        </pc:spChg>
        <pc:spChg chg="add mod">
          <ac:chgData name="Bea Seibert" userId="cd96aaf6-9ed8-4285-a516-452073d782dd" providerId="ADAL" clId="{B537EE66-B1E6-734A-8C40-3E8FE028BD05}" dt="2022-02-08T15:14:45.182" v="5778" actId="14100"/>
          <ac:spMkLst>
            <pc:docMk/>
            <pc:sldMk cId="1278305906" sldId="346"/>
            <ac:spMk id="33" creationId="{FDF9804A-6E6B-9C46-9996-AADB255E7352}"/>
          </ac:spMkLst>
        </pc:spChg>
        <pc:grpChg chg="del">
          <ac:chgData name="Bea Seibert" userId="cd96aaf6-9ed8-4285-a516-452073d782dd" providerId="ADAL" clId="{B537EE66-B1E6-734A-8C40-3E8FE028BD05}" dt="2022-02-08T15:08:37.743" v="5577" actId="478"/>
          <ac:grpSpMkLst>
            <pc:docMk/>
            <pc:sldMk cId="1278305906" sldId="346"/>
            <ac:grpSpMk id="9" creationId="{485BA864-594E-2746-830C-5BD0D74E384C}"/>
          </ac:grpSpMkLst>
        </pc:grpChg>
        <pc:grpChg chg="del">
          <ac:chgData name="Bea Seibert" userId="cd96aaf6-9ed8-4285-a516-452073d782dd" providerId="ADAL" clId="{B537EE66-B1E6-734A-8C40-3E8FE028BD05}" dt="2022-02-08T15:08:34.263" v="5574" actId="478"/>
          <ac:grpSpMkLst>
            <pc:docMk/>
            <pc:sldMk cId="1278305906" sldId="346"/>
            <ac:grpSpMk id="20" creationId="{ADD96FCB-8874-6349-9719-82114D80ACB6}"/>
          </ac:grpSpMkLst>
        </pc:grpChg>
        <pc:grpChg chg="del mod">
          <ac:chgData name="Bea Seibert" userId="cd96aaf6-9ed8-4285-a516-452073d782dd" providerId="ADAL" clId="{B537EE66-B1E6-734A-8C40-3E8FE028BD05}" dt="2022-02-08T15:17:59.699" v="5831"/>
          <ac:grpSpMkLst>
            <pc:docMk/>
            <pc:sldMk cId="1278305906" sldId="346"/>
            <ac:grpSpMk id="34" creationId="{1F4A5948-7C88-E849-9F1A-A6D60A20531E}"/>
          </ac:grpSpMkLst>
        </pc:grpChg>
        <pc:grpChg chg="mod">
          <ac:chgData name="Bea Seibert" userId="cd96aaf6-9ed8-4285-a516-452073d782dd" providerId="ADAL" clId="{B537EE66-B1E6-734A-8C40-3E8FE028BD05}" dt="2022-02-08T15:18:10.758" v="5836"/>
          <ac:grpSpMkLst>
            <pc:docMk/>
            <pc:sldMk cId="1278305906" sldId="346"/>
            <ac:grpSpMk id="38" creationId="{42EACD71-BCEA-4748-9799-3FEF291A2C5F}"/>
          </ac:grpSpMkLst>
        </pc:grpChg>
        <pc:grpChg chg="del mod">
          <ac:chgData name="Bea Seibert" userId="cd96aaf6-9ed8-4285-a516-452073d782dd" providerId="ADAL" clId="{B537EE66-B1E6-734A-8C40-3E8FE028BD05}" dt="2022-02-08T15:18:28.816" v="5846"/>
          <ac:grpSpMkLst>
            <pc:docMk/>
            <pc:sldMk cId="1278305906" sldId="346"/>
            <ac:grpSpMk id="42" creationId="{3510E192-A533-1C4B-8D63-5761598F9FDB}"/>
          </ac:grpSpMkLst>
        </pc:grpChg>
        <pc:grpChg chg="mod">
          <ac:chgData name="Bea Seibert" userId="cd96aaf6-9ed8-4285-a516-452073d782dd" providerId="ADAL" clId="{B537EE66-B1E6-734A-8C40-3E8FE028BD05}" dt="2022-02-08T15:18:25.493" v="5844"/>
          <ac:grpSpMkLst>
            <pc:docMk/>
            <pc:sldMk cId="1278305906" sldId="346"/>
            <ac:grpSpMk id="46" creationId="{5DCB60E2-433D-8D45-BAD7-7B9236D1B9DA}"/>
          </ac:grpSpMkLst>
        </pc:grpChg>
        <pc:grpChg chg="mod">
          <ac:chgData name="Bea Seibert" userId="cd96aaf6-9ed8-4285-a516-452073d782dd" providerId="ADAL" clId="{B537EE66-B1E6-734A-8C40-3E8FE028BD05}" dt="2022-02-08T15:18:46.825" v="5854"/>
          <ac:grpSpMkLst>
            <pc:docMk/>
            <pc:sldMk cId="1278305906" sldId="346"/>
            <ac:grpSpMk id="53" creationId="{064ADFF8-847B-A14C-B123-9344A175C77D}"/>
          </ac:grpSpMkLst>
        </pc:grpChg>
        <pc:picChg chg="del">
          <ac:chgData name="Bea Seibert" userId="cd96aaf6-9ed8-4285-a516-452073d782dd" providerId="ADAL" clId="{B537EE66-B1E6-734A-8C40-3E8FE028BD05}" dt="2022-02-08T15:08:32.800" v="5572" actId="478"/>
          <ac:picMkLst>
            <pc:docMk/>
            <pc:sldMk cId="1278305906" sldId="346"/>
            <ac:picMk id="3" creationId="{64E781AC-B81E-0F41-ADFF-F564662AC37B}"/>
          </ac:picMkLst>
        </pc:picChg>
        <pc:picChg chg="del">
          <ac:chgData name="Bea Seibert" userId="cd96aaf6-9ed8-4285-a516-452073d782dd" providerId="ADAL" clId="{B537EE66-B1E6-734A-8C40-3E8FE028BD05}" dt="2022-02-08T15:08:33.474" v="5573" actId="478"/>
          <ac:picMkLst>
            <pc:docMk/>
            <pc:sldMk cId="1278305906" sldId="346"/>
            <ac:picMk id="4" creationId="{C7A9F2BC-5054-AA45-9C05-98AAB839A505}"/>
          </ac:picMkLst>
        </pc:picChg>
        <pc:picChg chg="add mod">
          <ac:chgData name="Bea Seibert" userId="cd96aaf6-9ed8-4285-a516-452073d782dd" providerId="ADAL" clId="{B537EE66-B1E6-734A-8C40-3E8FE028BD05}" dt="2022-02-08T15:12:23.107" v="5746" actId="1076"/>
          <ac:picMkLst>
            <pc:docMk/>
            <pc:sldMk cId="1278305906" sldId="346"/>
            <ac:picMk id="11" creationId="{356075C9-4BBB-2146-A139-E85CC0299621}"/>
          </ac:picMkLst>
        </pc:picChg>
        <pc:picChg chg="del">
          <ac:chgData name="Bea Seibert" userId="cd96aaf6-9ed8-4285-a516-452073d782dd" providerId="ADAL" clId="{B537EE66-B1E6-734A-8C40-3E8FE028BD05}" dt="2022-02-08T15:13:13.393" v="5760" actId="478"/>
          <ac:picMkLst>
            <pc:docMk/>
            <pc:sldMk cId="1278305906" sldId="346"/>
            <ac:picMk id="22" creationId="{070224B0-F793-F141-AA73-94C3EA67B011}"/>
          </ac:picMkLst>
        </pc:picChg>
        <pc:picChg chg="add mod">
          <ac:chgData name="Bea Seibert" userId="cd96aaf6-9ed8-4285-a516-452073d782dd" providerId="ADAL" clId="{B537EE66-B1E6-734A-8C40-3E8FE028BD05}" dt="2022-02-08T15:52:51.099" v="6443" actId="1076"/>
          <ac:picMkLst>
            <pc:docMk/>
            <pc:sldMk cId="1278305906" sldId="346"/>
            <ac:picMk id="29" creationId="{84E8E174-8C10-0A46-A147-64ACBF77603F}"/>
          </ac:picMkLst>
        </pc:picChg>
        <pc:picChg chg="add mod">
          <ac:chgData name="Bea Seibert" userId="cd96aaf6-9ed8-4285-a516-452073d782dd" providerId="ADAL" clId="{B537EE66-B1E6-734A-8C40-3E8FE028BD05}" dt="2022-02-08T15:52:47.641" v="6441" actId="1076"/>
          <ac:picMkLst>
            <pc:docMk/>
            <pc:sldMk cId="1278305906" sldId="346"/>
            <ac:picMk id="30" creationId="{0BE9A4C8-97DD-FF43-9C92-3FE4AC415790}"/>
          </ac:picMkLst>
        </pc:picChg>
        <pc:picChg chg="add mod">
          <ac:chgData name="Bea Seibert" userId="cd96aaf6-9ed8-4285-a516-452073d782dd" providerId="ADAL" clId="{B537EE66-B1E6-734A-8C40-3E8FE028BD05}" dt="2022-02-08T15:13:31.464" v="5766"/>
          <ac:picMkLst>
            <pc:docMk/>
            <pc:sldMk cId="1278305906" sldId="346"/>
            <ac:picMk id="32" creationId="{BBD40FE8-304C-0A4F-8328-530457A1DBF8}"/>
          </ac:picMkLst>
        </pc:picChg>
        <pc:inkChg chg="add mod">
          <ac:chgData name="Bea Seibert" userId="cd96aaf6-9ed8-4285-a516-452073d782dd" providerId="ADAL" clId="{B537EE66-B1E6-734A-8C40-3E8FE028BD05}" dt="2022-02-08T15:18:46.825" v="5854"/>
          <ac:inkMkLst>
            <pc:docMk/>
            <pc:sldMk cId="1278305906" sldId="346"/>
            <ac:inkMk id="3" creationId="{52015133-0C57-9A4D-9471-DBD215D1996B}"/>
          </ac:inkMkLst>
        </pc:inkChg>
        <pc:inkChg chg="add mod">
          <ac:chgData name="Bea Seibert" userId="cd96aaf6-9ed8-4285-a516-452073d782dd" providerId="ADAL" clId="{B537EE66-B1E6-734A-8C40-3E8FE028BD05}" dt="2022-02-08T15:18:46.825" v="5854"/>
          <ac:inkMkLst>
            <pc:docMk/>
            <pc:sldMk cId="1278305906" sldId="346"/>
            <ac:inkMk id="4" creationId="{B9422D12-660D-DC48-985B-184C14B6F232}"/>
          </ac:inkMkLst>
        </pc:inkChg>
        <pc:inkChg chg="add del mod">
          <ac:chgData name="Bea Seibert" userId="cd96aaf6-9ed8-4285-a516-452073d782dd" providerId="ADAL" clId="{B537EE66-B1E6-734A-8C40-3E8FE028BD05}" dt="2022-02-08T15:17:59.702" v="5832"/>
          <ac:inkMkLst>
            <pc:docMk/>
            <pc:sldMk cId="1278305906" sldId="346"/>
            <ac:inkMk id="14" creationId="{CF1DAF1B-93F2-574B-8352-B1CD651E9057}"/>
          </ac:inkMkLst>
        </pc:inkChg>
        <pc:inkChg chg="add del mod">
          <ac:chgData name="Bea Seibert" userId="cd96aaf6-9ed8-4285-a516-452073d782dd" providerId="ADAL" clId="{B537EE66-B1E6-734A-8C40-3E8FE028BD05}" dt="2022-02-08T15:17:59.699" v="5831"/>
          <ac:inkMkLst>
            <pc:docMk/>
            <pc:sldMk cId="1278305906" sldId="346"/>
            <ac:inkMk id="15" creationId="{C26886DD-6EB7-3E47-9581-5AC2EF0FA2FF}"/>
          </ac:inkMkLst>
        </pc:inkChg>
        <pc:inkChg chg="add mod">
          <ac:chgData name="Bea Seibert" userId="cd96aaf6-9ed8-4285-a516-452073d782dd" providerId="ADAL" clId="{B537EE66-B1E6-734A-8C40-3E8FE028BD05}" dt="2022-02-08T15:18:10.758" v="5836"/>
          <ac:inkMkLst>
            <pc:docMk/>
            <pc:sldMk cId="1278305906" sldId="346"/>
            <ac:inkMk id="35" creationId="{1ADAE87A-AD30-EB48-9A81-2968B37D7B51}"/>
          </ac:inkMkLst>
        </pc:inkChg>
        <pc:inkChg chg="add mod">
          <ac:chgData name="Bea Seibert" userId="cd96aaf6-9ed8-4285-a516-452073d782dd" providerId="ADAL" clId="{B537EE66-B1E6-734A-8C40-3E8FE028BD05}" dt="2022-02-08T15:18:10.758" v="5836"/>
          <ac:inkMkLst>
            <pc:docMk/>
            <pc:sldMk cId="1278305906" sldId="346"/>
            <ac:inkMk id="36" creationId="{D75DB53E-56F4-8B48-80CA-654A851C1441}"/>
          </ac:inkMkLst>
        </pc:inkChg>
        <pc:inkChg chg="add mod">
          <ac:chgData name="Bea Seibert" userId="cd96aaf6-9ed8-4285-a516-452073d782dd" providerId="ADAL" clId="{B537EE66-B1E6-734A-8C40-3E8FE028BD05}" dt="2022-02-08T15:18:10.758" v="5836"/>
          <ac:inkMkLst>
            <pc:docMk/>
            <pc:sldMk cId="1278305906" sldId="346"/>
            <ac:inkMk id="37" creationId="{C6398765-1B6F-A040-944B-B0F14ED643CE}"/>
          </ac:inkMkLst>
        </pc:inkChg>
        <pc:inkChg chg="add del mod">
          <ac:chgData name="Bea Seibert" userId="cd96aaf6-9ed8-4285-a516-452073d782dd" providerId="ADAL" clId="{B537EE66-B1E6-734A-8C40-3E8FE028BD05}" dt="2022-02-08T15:18:28.817" v="5847"/>
          <ac:inkMkLst>
            <pc:docMk/>
            <pc:sldMk cId="1278305906" sldId="346"/>
            <ac:inkMk id="39" creationId="{1B809B7F-F6FE-F340-9AEC-D179300C65C2}"/>
          </ac:inkMkLst>
        </pc:inkChg>
        <pc:inkChg chg="add del mod">
          <ac:chgData name="Bea Seibert" userId="cd96aaf6-9ed8-4285-a516-452073d782dd" providerId="ADAL" clId="{B537EE66-B1E6-734A-8C40-3E8FE028BD05}" dt="2022-02-08T15:18:28.816" v="5846"/>
          <ac:inkMkLst>
            <pc:docMk/>
            <pc:sldMk cId="1278305906" sldId="346"/>
            <ac:inkMk id="40" creationId="{4BAA8522-3212-DB47-BE16-9DED1546094B}"/>
          </ac:inkMkLst>
        </pc:inkChg>
        <pc:inkChg chg="add del mod">
          <ac:chgData name="Bea Seibert" userId="cd96aaf6-9ed8-4285-a516-452073d782dd" providerId="ADAL" clId="{B537EE66-B1E6-734A-8C40-3E8FE028BD05}" dt="2022-02-08T15:18:28.813" v="5845"/>
          <ac:inkMkLst>
            <pc:docMk/>
            <pc:sldMk cId="1278305906" sldId="346"/>
            <ac:inkMk id="41" creationId="{F74EA9C0-BEE8-604D-8590-A12CF254A96C}"/>
          </ac:inkMkLst>
        </pc:inkChg>
        <pc:inkChg chg="add mod">
          <ac:chgData name="Bea Seibert" userId="cd96aaf6-9ed8-4285-a516-452073d782dd" providerId="ADAL" clId="{B537EE66-B1E6-734A-8C40-3E8FE028BD05}" dt="2022-02-08T15:18:25.493" v="5844"/>
          <ac:inkMkLst>
            <pc:docMk/>
            <pc:sldMk cId="1278305906" sldId="346"/>
            <ac:inkMk id="43" creationId="{96D92AD0-9D43-6D4B-A02D-A26DD8FE1619}"/>
          </ac:inkMkLst>
        </pc:inkChg>
        <pc:inkChg chg="add mod">
          <ac:chgData name="Bea Seibert" userId="cd96aaf6-9ed8-4285-a516-452073d782dd" providerId="ADAL" clId="{B537EE66-B1E6-734A-8C40-3E8FE028BD05}" dt="2022-02-08T15:18:25.493" v="5844"/>
          <ac:inkMkLst>
            <pc:docMk/>
            <pc:sldMk cId="1278305906" sldId="346"/>
            <ac:inkMk id="44" creationId="{BB22D0E9-8A3C-3348-A0A3-FC440D443470}"/>
          </ac:inkMkLst>
        </pc:inkChg>
        <pc:inkChg chg="add mod">
          <ac:chgData name="Bea Seibert" userId="cd96aaf6-9ed8-4285-a516-452073d782dd" providerId="ADAL" clId="{B537EE66-B1E6-734A-8C40-3E8FE028BD05}" dt="2022-02-08T15:18:25.493" v="5844"/>
          <ac:inkMkLst>
            <pc:docMk/>
            <pc:sldMk cId="1278305906" sldId="346"/>
            <ac:inkMk id="45" creationId="{855394C8-A77B-3645-AECC-C25184B69CA9}"/>
          </ac:inkMkLst>
        </pc:inkChg>
        <pc:inkChg chg="add del">
          <ac:chgData name="Bea Seibert" userId="cd96aaf6-9ed8-4285-a516-452073d782dd" providerId="ADAL" clId="{B537EE66-B1E6-734A-8C40-3E8FE028BD05}" dt="2022-02-08T15:18:37.147" v="5849"/>
          <ac:inkMkLst>
            <pc:docMk/>
            <pc:sldMk cId="1278305906" sldId="346"/>
            <ac:inkMk id="47" creationId="{1DA087AC-451B-194A-B6D3-120795DC962C}"/>
          </ac:inkMkLst>
        </pc:inkChg>
        <pc:inkChg chg="add del">
          <ac:chgData name="Bea Seibert" userId="cd96aaf6-9ed8-4285-a516-452073d782dd" providerId="ADAL" clId="{B537EE66-B1E6-734A-8C40-3E8FE028BD05}" dt="2022-02-08T15:18:37.957" v="5850"/>
          <ac:inkMkLst>
            <pc:docMk/>
            <pc:sldMk cId="1278305906" sldId="346"/>
            <ac:inkMk id="48" creationId="{E103DD28-9ED9-5C41-9211-87C87FEC52D7}"/>
          </ac:inkMkLst>
        </pc:inkChg>
        <pc:inkChg chg="add del">
          <ac:chgData name="Bea Seibert" userId="cd96aaf6-9ed8-4285-a516-452073d782dd" providerId="ADAL" clId="{B537EE66-B1E6-734A-8C40-3E8FE028BD05}" dt="2022-02-08T15:18:38.519" v="5851"/>
          <ac:inkMkLst>
            <pc:docMk/>
            <pc:sldMk cId="1278305906" sldId="346"/>
            <ac:inkMk id="49" creationId="{26BB5631-0B20-194B-8262-1E2F444B46DD}"/>
          </ac:inkMkLst>
        </pc:inkChg>
        <pc:inkChg chg="add">
          <ac:chgData name="Bea Seibert" userId="cd96aaf6-9ed8-4285-a516-452073d782dd" providerId="ADAL" clId="{B537EE66-B1E6-734A-8C40-3E8FE028BD05}" dt="2022-02-08T15:18:38.519" v="5851"/>
          <ac:inkMkLst>
            <pc:docMk/>
            <pc:sldMk cId="1278305906" sldId="346"/>
            <ac:inkMk id="50" creationId="{5707827A-9A43-FA40-A068-7ADEF7EE3215}"/>
          </ac:inkMkLst>
        </pc:inkChg>
      </pc:sldChg>
      <pc:sldChg chg="add del">
        <pc:chgData name="Bea Seibert" userId="cd96aaf6-9ed8-4285-a516-452073d782dd" providerId="ADAL" clId="{B537EE66-B1E6-734A-8C40-3E8FE028BD05}" dt="2022-02-08T15:07:32.811" v="5569"/>
        <pc:sldMkLst>
          <pc:docMk/>
          <pc:sldMk cId="2934757328" sldId="346"/>
        </pc:sldMkLst>
      </pc:sldChg>
      <pc:sldChg chg="add del">
        <pc:chgData name="Bea Seibert" userId="cd96aaf6-9ed8-4285-a516-452073d782dd" providerId="ADAL" clId="{B537EE66-B1E6-734A-8C40-3E8FE028BD05}" dt="2022-02-08T15:08:47.343" v="5581"/>
        <pc:sldMkLst>
          <pc:docMk/>
          <pc:sldMk cId="1499699685" sldId="347"/>
        </pc:sldMkLst>
      </pc:sldChg>
      <pc:sldChg chg="addSp delSp modSp add mod ord modShow">
        <pc:chgData name="Bea Seibert" userId="cd96aaf6-9ed8-4285-a516-452073d782dd" providerId="ADAL" clId="{B537EE66-B1E6-734A-8C40-3E8FE028BD05}" dt="2022-02-09T16:08:27.863" v="7626" actId="1076"/>
        <pc:sldMkLst>
          <pc:docMk/>
          <pc:sldMk cId="2555970787" sldId="347"/>
        </pc:sldMkLst>
        <pc:spChg chg="mod">
          <ac:chgData name="Bea Seibert" userId="cd96aaf6-9ed8-4285-a516-452073d782dd" providerId="ADAL" clId="{B537EE66-B1E6-734A-8C40-3E8FE028BD05}" dt="2022-02-08T16:04:46.974" v="6675" actId="20577"/>
          <ac:spMkLst>
            <pc:docMk/>
            <pc:sldMk cId="2555970787" sldId="347"/>
            <ac:spMk id="4" creationId="{52F50BCE-A783-4F42-8E69-4452C1567BA9}"/>
          </ac:spMkLst>
        </pc:spChg>
        <pc:spChg chg="mod">
          <ac:chgData name="Bea Seibert" userId="cd96aaf6-9ed8-4285-a516-452073d782dd" providerId="ADAL" clId="{B537EE66-B1E6-734A-8C40-3E8FE028BD05}" dt="2022-02-08T15:29:07.390" v="6042" actId="1076"/>
          <ac:spMkLst>
            <pc:docMk/>
            <pc:sldMk cId="2555970787" sldId="347"/>
            <ac:spMk id="6" creationId="{F2676328-3140-9F44-8872-C00C2B875EC2}"/>
          </ac:spMkLst>
        </pc:spChg>
        <pc:spChg chg="add del mod">
          <ac:chgData name="Bea Seibert" userId="cd96aaf6-9ed8-4285-a516-452073d782dd" providerId="ADAL" clId="{B537EE66-B1E6-734A-8C40-3E8FE028BD05}" dt="2022-02-08T15:56:25.070" v="6454" actId="478"/>
          <ac:spMkLst>
            <pc:docMk/>
            <pc:sldMk cId="2555970787" sldId="347"/>
            <ac:spMk id="19" creationId="{85D36342-CF15-7840-86FE-015EDF8DE31E}"/>
          </ac:spMkLst>
        </pc:spChg>
        <pc:spChg chg="add del mod">
          <ac:chgData name="Bea Seibert" userId="cd96aaf6-9ed8-4285-a516-452073d782dd" providerId="ADAL" clId="{B537EE66-B1E6-734A-8C40-3E8FE028BD05}" dt="2022-02-08T15:56:28.923" v="6457" actId="478"/>
          <ac:spMkLst>
            <pc:docMk/>
            <pc:sldMk cId="2555970787" sldId="347"/>
            <ac:spMk id="20" creationId="{73C5181F-7901-444D-8524-52EB34DD20C1}"/>
          </ac:spMkLst>
        </pc:spChg>
        <pc:spChg chg="add del mod">
          <ac:chgData name="Bea Seibert" userId="cd96aaf6-9ed8-4285-a516-452073d782dd" providerId="ADAL" clId="{B537EE66-B1E6-734A-8C40-3E8FE028BD05}" dt="2022-02-08T15:56:34.297" v="6460" actId="478"/>
          <ac:spMkLst>
            <pc:docMk/>
            <pc:sldMk cId="2555970787" sldId="347"/>
            <ac:spMk id="21" creationId="{824E8E03-1F99-F647-98CB-ABD8A8729EB8}"/>
          </ac:spMkLst>
        </pc:spChg>
        <pc:spChg chg="add del mod">
          <ac:chgData name="Bea Seibert" userId="cd96aaf6-9ed8-4285-a516-452073d782dd" providerId="ADAL" clId="{B537EE66-B1E6-734A-8C40-3E8FE028BD05}" dt="2022-02-08T15:56:42.250" v="6465" actId="478"/>
          <ac:spMkLst>
            <pc:docMk/>
            <pc:sldMk cId="2555970787" sldId="347"/>
            <ac:spMk id="22" creationId="{ACB0698E-FFF6-BE47-8DDF-A996BD88173F}"/>
          </ac:spMkLst>
        </pc:spChg>
        <pc:spChg chg="add mod">
          <ac:chgData name="Bea Seibert" userId="cd96aaf6-9ed8-4285-a516-452073d782dd" providerId="ADAL" clId="{B537EE66-B1E6-734A-8C40-3E8FE028BD05}" dt="2022-02-08T15:29:07.783" v="6043"/>
          <ac:spMkLst>
            <pc:docMk/>
            <pc:sldMk cId="2555970787" sldId="347"/>
            <ac:spMk id="23" creationId="{3DA6C076-12A3-784A-B730-F7F19BEF5C5D}"/>
          </ac:spMkLst>
        </pc:spChg>
        <pc:spChg chg="add mod">
          <ac:chgData name="Bea Seibert" userId="cd96aaf6-9ed8-4285-a516-452073d782dd" providerId="ADAL" clId="{B537EE66-B1E6-734A-8C40-3E8FE028BD05}" dt="2022-02-08T15:29:07.783" v="6043"/>
          <ac:spMkLst>
            <pc:docMk/>
            <pc:sldMk cId="2555970787" sldId="347"/>
            <ac:spMk id="24" creationId="{D73C8674-F5EF-7446-982F-92F13BF9FE64}"/>
          </ac:spMkLst>
        </pc:spChg>
        <pc:spChg chg="add mod">
          <ac:chgData name="Bea Seibert" userId="cd96aaf6-9ed8-4285-a516-452073d782dd" providerId="ADAL" clId="{B537EE66-B1E6-734A-8C40-3E8FE028BD05}" dt="2022-02-08T15:29:07.783" v="6043"/>
          <ac:spMkLst>
            <pc:docMk/>
            <pc:sldMk cId="2555970787" sldId="347"/>
            <ac:spMk id="25" creationId="{8B411830-2E36-0345-9A37-FAEB416E0BDF}"/>
          </ac:spMkLst>
        </pc:spChg>
        <pc:spChg chg="add del mod">
          <ac:chgData name="Bea Seibert" userId="cd96aaf6-9ed8-4285-a516-452073d782dd" providerId="ADAL" clId="{B537EE66-B1E6-734A-8C40-3E8FE028BD05}" dt="2022-02-08T15:56:44.439" v="6466" actId="478"/>
          <ac:spMkLst>
            <pc:docMk/>
            <pc:sldMk cId="2555970787" sldId="347"/>
            <ac:spMk id="35" creationId="{95397AAA-8325-D84A-9C4C-CEAFA24F6E0C}"/>
          </ac:spMkLst>
        </pc:spChg>
        <pc:spChg chg="add del mod">
          <ac:chgData name="Bea Seibert" userId="cd96aaf6-9ed8-4285-a516-452073d782dd" providerId="ADAL" clId="{B537EE66-B1E6-734A-8C40-3E8FE028BD05}" dt="2022-02-08T15:56:46.372" v="6467" actId="478"/>
          <ac:spMkLst>
            <pc:docMk/>
            <pc:sldMk cId="2555970787" sldId="347"/>
            <ac:spMk id="36" creationId="{DC8542AB-CA7F-B04A-B248-11394A2C7A92}"/>
          </ac:spMkLst>
        </pc:spChg>
        <pc:spChg chg="add del mod">
          <ac:chgData name="Bea Seibert" userId="cd96aaf6-9ed8-4285-a516-452073d782dd" providerId="ADAL" clId="{B537EE66-B1E6-734A-8C40-3E8FE028BD05}" dt="2022-02-08T16:37:55.858" v="6888" actId="1076"/>
          <ac:spMkLst>
            <pc:docMk/>
            <pc:sldMk cId="2555970787" sldId="347"/>
            <ac:spMk id="37" creationId="{F561354B-2793-144C-A18C-245C858D0F85}"/>
          </ac:spMkLst>
        </pc:spChg>
        <pc:spChg chg="add mod">
          <ac:chgData name="Bea Seibert" userId="cd96aaf6-9ed8-4285-a516-452073d782dd" providerId="ADAL" clId="{B537EE66-B1E6-734A-8C40-3E8FE028BD05}" dt="2022-02-08T16:37:55.858" v="6888" actId="1076"/>
          <ac:spMkLst>
            <pc:docMk/>
            <pc:sldMk cId="2555970787" sldId="347"/>
            <ac:spMk id="38" creationId="{864D7B52-F614-594E-A318-685C21AED004}"/>
          </ac:spMkLst>
        </pc:spChg>
        <pc:spChg chg="add mod">
          <ac:chgData name="Bea Seibert" userId="cd96aaf6-9ed8-4285-a516-452073d782dd" providerId="ADAL" clId="{B537EE66-B1E6-734A-8C40-3E8FE028BD05}" dt="2022-02-08T16:38:01.653" v="6889" actId="1076"/>
          <ac:spMkLst>
            <pc:docMk/>
            <pc:sldMk cId="2555970787" sldId="347"/>
            <ac:spMk id="39" creationId="{666E3D60-7CC1-A541-8D89-33CCAF774EA7}"/>
          </ac:spMkLst>
        </pc:spChg>
        <pc:spChg chg="add del mod">
          <ac:chgData name="Bea Seibert" userId="cd96aaf6-9ed8-4285-a516-452073d782dd" providerId="ADAL" clId="{B537EE66-B1E6-734A-8C40-3E8FE028BD05}" dt="2022-02-08T16:03:51.607" v="6629"/>
          <ac:spMkLst>
            <pc:docMk/>
            <pc:sldMk cId="2555970787" sldId="347"/>
            <ac:spMk id="40" creationId="{CF69AE1D-764A-6448-A10D-80FBBFC829C5}"/>
          </ac:spMkLst>
        </pc:spChg>
        <pc:spChg chg="del mod">
          <ac:chgData name="Bea Seibert" userId="cd96aaf6-9ed8-4285-a516-452073d782dd" providerId="ADAL" clId="{B537EE66-B1E6-734A-8C40-3E8FE028BD05}" dt="2022-02-08T15:56:27.708" v="6456" actId="478"/>
          <ac:spMkLst>
            <pc:docMk/>
            <pc:sldMk cId="2555970787" sldId="347"/>
            <ac:spMk id="77" creationId="{51ECDCC2-0199-274D-9CD6-9AFC1D6631AC}"/>
          </ac:spMkLst>
        </pc:spChg>
        <pc:spChg chg="del">
          <ac:chgData name="Bea Seibert" userId="cd96aaf6-9ed8-4285-a516-452073d782dd" providerId="ADAL" clId="{B537EE66-B1E6-734A-8C40-3E8FE028BD05}" dt="2022-02-08T15:23:40.114" v="5909" actId="478"/>
          <ac:spMkLst>
            <pc:docMk/>
            <pc:sldMk cId="2555970787" sldId="347"/>
            <ac:spMk id="83" creationId="{29DA3D75-C446-A742-AF9B-0CAAE1150F3F}"/>
          </ac:spMkLst>
        </pc:spChg>
        <pc:spChg chg="del">
          <ac:chgData name="Bea Seibert" userId="cd96aaf6-9ed8-4285-a516-452073d782dd" providerId="ADAL" clId="{B537EE66-B1E6-734A-8C40-3E8FE028BD05}" dt="2022-02-08T15:24:26.236" v="5934" actId="478"/>
          <ac:spMkLst>
            <pc:docMk/>
            <pc:sldMk cId="2555970787" sldId="347"/>
            <ac:spMk id="84" creationId="{1A564B37-DCAC-A943-A4C1-C0C35A489910}"/>
          </ac:spMkLst>
        </pc:spChg>
        <pc:grpChg chg="del mod">
          <ac:chgData name="Bea Seibert" userId="cd96aaf6-9ed8-4285-a516-452073d782dd" providerId="ADAL" clId="{B537EE66-B1E6-734A-8C40-3E8FE028BD05}" dt="2022-02-08T15:56:26.028" v="6455" actId="478"/>
          <ac:grpSpMkLst>
            <pc:docMk/>
            <pc:sldMk cId="2555970787" sldId="347"/>
            <ac:grpSpMk id="7" creationId="{D19DDA5B-1C14-2641-9C2F-50EA561F0F16}"/>
          </ac:grpSpMkLst>
        </pc:grpChg>
        <pc:grpChg chg="del mod">
          <ac:chgData name="Bea Seibert" userId="cd96aaf6-9ed8-4285-a516-452073d782dd" providerId="ADAL" clId="{B537EE66-B1E6-734A-8C40-3E8FE028BD05}" dt="2022-02-08T15:56:39.052" v="6463" actId="478"/>
          <ac:grpSpMkLst>
            <pc:docMk/>
            <pc:sldMk cId="2555970787" sldId="347"/>
            <ac:grpSpMk id="10" creationId="{DB7FE95B-ABA2-A34D-ABB0-AD8E98A9E70B}"/>
          </ac:grpSpMkLst>
        </pc:grpChg>
        <pc:grpChg chg="del mod">
          <ac:chgData name="Bea Seibert" userId="cd96aaf6-9ed8-4285-a516-452073d782dd" providerId="ADAL" clId="{B537EE66-B1E6-734A-8C40-3E8FE028BD05}" dt="2022-02-08T15:56:40.420" v="6464" actId="478"/>
          <ac:grpSpMkLst>
            <pc:docMk/>
            <pc:sldMk cId="2555970787" sldId="347"/>
            <ac:grpSpMk id="13" creationId="{35F6A3E4-C881-5340-84E5-21E21DF55E3D}"/>
          </ac:grpSpMkLst>
        </pc:grpChg>
        <pc:grpChg chg="del mod">
          <ac:chgData name="Bea Seibert" userId="cd96aaf6-9ed8-4285-a516-452073d782dd" providerId="ADAL" clId="{B537EE66-B1E6-734A-8C40-3E8FE028BD05}" dt="2022-02-08T16:05:25.639" v="6681"/>
          <ac:grpSpMkLst>
            <pc:docMk/>
            <pc:sldMk cId="2555970787" sldId="347"/>
            <ac:grpSpMk id="16" creationId="{26E79D89-6186-014F-90AA-F6C984DB5DE7}"/>
          </ac:grpSpMkLst>
        </pc:grpChg>
        <pc:grpChg chg="del mod">
          <ac:chgData name="Bea Seibert" userId="cd96aaf6-9ed8-4285-a516-452073d782dd" providerId="ADAL" clId="{B537EE66-B1E6-734A-8C40-3E8FE028BD05}" dt="2022-02-08T16:05:11.865" v="6676"/>
          <ac:grpSpMkLst>
            <pc:docMk/>
            <pc:sldMk cId="2555970787" sldId="347"/>
            <ac:grpSpMk id="28" creationId="{6E13FF41-B7EF-DC4E-A746-B147F91579F5}"/>
          </ac:grpSpMkLst>
        </pc:grpChg>
        <pc:grpChg chg="del mod">
          <ac:chgData name="Bea Seibert" userId="cd96aaf6-9ed8-4285-a516-452073d782dd" providerId="ADAL" clId="{B537EE66-B1E6-734A-8C40-3E8FE028BD05}" dt="2022-02-08T16:05:47.374" v="6690"/>
          <ac:grpSpMkLst>
            <pc:docMk/>
            <pc:sldMk cId="2555970787" sldId="347"/>
            <ac:grpSpMk id="33" creationId="{4B373E9C-D0E4-3C43-B04B-095634C9F781}"/>
          </ac:grpSpMkLst>
        </pc:grpChg>
        <pc:grpChg chg="del mod">
          <ac:chgData name="Bea Seibert" userId="cd96aaf6-9ed8-4285-a516-452073d782dd" providerId="ADAL" clId="{B537EE66-B1E6-734A-8C40-3E8FE028BD05}" dt="2022-02-08T16:05:45.756" v="6689"/>
          <ac:grpSpMkLst>
            <pc:docMk/>
            <pc:sldMk cId="2555970787" sldId="347"/>
            <ac:grpSpMk id="42" creationId="{99AEF67E-8EE9-B245-8E8D-4161EBA0E263}"/>
          </ac:grpSpMkLst>
        </pc:grpChg>
        <pc:grpChg chg="del mod">
          <ac:chgData name="Bea Seibert" userId="cd96aaf6-9ed8-4285-a516-452073d782dd" providerId="ADAL" clId="{B537EE66-B1E6-734A-8C40-3E8FE028BD05}" dt="2022-02-08T16:05:44.378" v="6686"/>
          <ac:grpSpMkLst>
            <pc:docMk/>
            <pc:sldMk cId="2555970787" sldId="347"/>
            <ac:grpSpMk id="45" creationId="{077EA4BD-647A-0649-93DE-5105F1D55982}"/>
          </ac:grpSpMkLst>
        </pc:grpChg>
        <pc:grpChg chg="mod">
          <ac:chgData name="Bea Seibert" userId="cd96aaf6-9ed8-4285-a516-452073d782dd" providerId="ADAL" clId="{B537EE66-B1E6-734A-8C40-3E8FE028BD05}" dt="2022-02-08T16:05:57.908" v="6699"/>
          <ac:grpSpMkLst>
            <pc:docMk/>
            <pc:sldMk cId="2555970787" sldId="347"/>
            <ac:grpSpMk id="49" creationId="{12D0882F-C9ED-E049-AD5F-FEA28766C78C}"/>
          </ac:grpSpMkLst>
        </pc:grpChg>
        <pc:grpChg chg="mod">
          <ac:chgData name="Bea Seibert" userId="cd96aaf6-9ed8-4285-a516-452073d782dd" providerId="ADAL" clId="{B537EE66-B1E6-734A-8C40-3E8FE028BD05}" dt="2022-02-09T16:08:27.863" v="7626" actId="1076"/>
          <ac:grpSpMkLst>
            <pc:docMk/>
            <pc:sldMk cId="2555970787" sldId="347"/>
            <ac:grpSpMk id="52" creationId="{08749A50-E019-3643-9BEB-77F24F5EC83D}"/>
          </ac:grpSpMkLst>
        </pc:grpChg>
        <pc:grpChg chg="del mod">
          <ac:chgData name="Bea Seibert" userId="cd96aaf6-9ed8-4285-a516-452073d782dd" providerId="ADAL" clId="{B537EE66-B1E6-734A-8C40-3E8FE028BD05}" dt="2022-02-08T16:06:18.191" v="6712"/>
          <ac:grpSpMkLst>
            <pc:docMk/>
            <pc:sldMk cId="2555970787" sldId="347"/>
            <ac:grpSpMk id="55" creationId="{6F1A039A-D4EF-084D-91FA-68D925855167}"/>
          </ac:grpSpMkLst>
        </pc:grpChg>
        <pc:grpChg chg="mod">
          <ac:chgData name="Bea Seibert" userId="cd96aaf6-9ed8-4285-a516-452073d782dd" providerId="ADAL" clId="{B537EE66-B1E6-734A-8C40-3E8FE028BD05}" dt="2022-02-08T16:06:15.967" v="6710"/>
          <ac:grpSpMkLst>
            <pc:docMk/>
            <pc:sldMk cId="2555970787" sldId="347"/>
            <ac:grpSpMk id="58" creationId="{78A108C7-C7D5-AD4E-917C-F6C23C28C8D9}"/>
          </ac:grpSpMkLst>
        </pc:grpChg>
        <pc:grpChg chg="del mod">
          <ac:chgData name="Bea Seibert" userId="cd96aaf6-9ed8-4285-a516-452073d782dd" providerId="ADAL" clId="{B537EE66-B1E6-734A-8C40-3E8FE028BD05}" dt="2022-02-08T16:06:28.581" v="6714"/>
          <ac:grpSpMkLst>
            <pc:docMk/>
            <pc:sldMk cId="2555970787" sldId="347"/>
            <ac:grpSpMk id="60" creationId="{D5193EC2-FC7B-1943-8A01-4FA947875CBC}"/>
          </ac:grpSpMkLst>
        </pc:grpChg>
        <pc:picChg chg="mod">
          <ac:chgData name="Bea Seibert" userId="cd96aaf6-9ed8-4285-a516-452073d782dd" providerId="ADAL" clId="{B537EE66-B1E6-734A-8C40-3E8FE028BD05}" dt="2022-02-08T15:31:02.462" v="6193"/>
          <ac:picMkLst>
            <pc:docMk/>
            <pc:sldMk cId="2555970787" sldId="347"/>
            <ac:picMk id="26" creationId="{5B724A22-D057-CF4E-93EA-B21E88A9141A}"/>
          </ac:picMkLst>
        </pc:picChg>
        <pc:picChg chg="add del mod">
          <ac:chgData name="Bea Seibert" userId="cd96aaf6-9ed8-4285-a516-452073d782dd" providerId="ADAL" clId="{B537EE66-B1E6-734A-8C40-3E8FE028BD05}" dt="2022-02-08T15:56:36.921" v="6462" actId="478"/>
          <ac:picMkLst>
            <pc:docMk/>
            <pc:sldMk cId="2555970787" sldId="347"/>
            <ac:picMk id="27" creationId="{96A2E923-AC9F-7A4B-8A97-226037811A30}"/>
          </ac:picMkLst>
        </pc:picChg>
        <pc:picChg chg="mod">
          <ac:chgData name="Bea Seibert" userId="cd96aaf6-9ed8-4285-a516-452073d782dd" providerId="ADAL" clId="{B537EE66-B1E6-734A-8C40-3E8FE028BD05}" dt="2022-02-08T15:30:35.618" v="6109"/>
          <ac:picMkLst>
            <pc:docMk/>
            <pc:sldMk cId="2555970787" sldId="347"/>
            <ac:picMk id="29" creationId="{6545D0A1-DFBB-3444-8F4C-39181F0452F5}"/>
          </ac:picMkLst>
        </pc:picChg>
        <pc:picChg chg="mod">
          <ac:chgData name="Bea Seibert" userId="cd96aaf6-9ed8-4285-a516-452073d782dd" providerId="ADAL" clId="{B537EE66-B1E6-734A-8C40-3E8FE028BD05}" dt="2022-02-08T15:31:47.125" v="6218"/>
          <ac:picMkLst>
            <pc:docMk/>
            <pc:sldMk cId="2555970787" sldId="347"/>
            <ac:picMk id="30" creationId="{276E47B2-A7F3-9946-8586-CB48772F3E04}"/>
          </ac:picMkLst>
        </pc:picChg>
        <pc:inkChg chg="add mod">
          <ac:chgData name="Bea Seibert" userId="cd96aaf6-9ed8-4285-a516-452073d782dd" providerId="ADAL" clId="{B537EE66-B1E6-734A-8C40-3E8FE028BD05}" dt="2022-02-08T15:29:34.940" v="6046"/>
          <ac:inkMkLst>
            <pc:docMk/>
            <pc:sldMk cId="2555970787" sldId="347"/>
            <ac:inkMk id="3" creationId="{87ED478B-C3F0-2E47-9E0D-2E5057D0DBF4}"/>
          </ac:inkMkLst>
        </pc:inkChg>
        <pc:inkChg chg="add mod">
          <ac:chgData name="Bea Seibert" userId="cd96aaf6-9ed8-4285-a516-452073d782dd" providerId="ADAL" clId="{B537EE66-B1E6-734A-8C40-3E8FE028BD05}" dt="2022-02-08T15:29:34.940" v="6046"/>
          <ac:inkMkLst>
            <pc:docMk/>
            <pc:sldMk cId="2555970787" sldId="347"/>
            <ac:inkMk id="5" creationId="{472E11BF-8CCA-0A4F-9832-87DC47C58F0A}"/>
          </ac:inkMkLst>
        </pc:inkChg>
        <pc:inkChg chg="add mod">
          <ac:chgData name="Bea Seibert" userId="cd96aaf6-9ed8-4285-a516-452073d782dd" providerId="ADAL" clId="{B537EE66-B1E6-734A-8C40-3E8FE028BD05}" dt="2022-02-08T15:29:37.687" v="6049"/>
          <ac:inkMkLst>
            <pc:docMk/>
            <pc:sldMk cId="2555970787" sldId="347"/>
            <ac:inkMk id="8" creationId="{82AE55E8-E086-8D45-B2AB-5C3AE9242538}"/>
          </ac:inkMkLst>
        </pc:inkChg>
        <pc:inkChg chg="add mod">
          <ac:chgData name="Bea Seibert" userId="cd96aaf6-9ed8-4285-a516-452073d782dd" providerId="ADAL" clId="{B537EE66-B1E6-734A-8C40-3E8FE028BD05}" dt="2022-02-08T15:29:37.687" v="6049"/>
          <ac:inkMkLst>
            <pc:docMk/>
            <pc:sldMk cId="2555970787" sldId="347"/>
            <ac:inkMk id="9" creationId="{257B063C-2453-E941-8F8A-FB349A401351}"/>
          </ac:inkMkLst>
        </pc:inkChg>
        <pc:inkChg chg="add mod">
          <ac:chgData name="Bea Seibert" userId="cd96aaf6-9ed8-4285-a516-452073d782dd" providerId="ADAL" clId="{B537EE66-B1E6-734A-8C40-3E8FE028BD05}" dt="2022-02-08T15:29:45.377" v="6052"/>
          <ac:inkMkLst>
            <pc:docMk/>
            <pc:sldMk cId="2555970787" sldId="347"/>
            <ac:inkMk id="11" creationId="{508E57D5-43CE-D545-B23F-2BEAB829A0C5}"/>
          </ac:inkMkLst>
        </pc:inkChg>
        <pc:inkChg chg="add mod">
          <ac:chgData name="Bea Seibert" userId="cd96aaf6-9ed8-4285-a516-452073d782dd" providerId="ADAL" clId="{B537EE66-B1E6-734A-8C40-3E8FE028BD05}" dt="2022-02-08T15:29:45.377" v="6052"/>
          <ac:inkMkLst>
            <pc:docMk/>
            <pc:sldMk cId="2555970787" sldId="347"/>
            <ac:inkMk id="12" creationId="{2D36E8BB-96C7-6C47-AF17-8DDBAAAB7D14}"/>
          </ac:inkMkLst>
        </pc:inkChg>
        <pc:inkChg chg="add del mod">
          <ac:chgData name="Bea Seibert" userId="cd96aaf6-9ed8-4285-a516-452073d782dd" providerId="ADAL" clId="{B537EE66-B1E6-734A-8C40-3E8FE028BD05}" dt="2022-02-08T16:05:25.641" v="6682"/>
          <ac:inkMkLst>
            <pc:docMk/>
            <pc:sldMk cId="2555970787" sldId="347"/>
            <ac:inkMk id="14" creationId="{4B5C9F52-AE9A-904F-8192-61189FBDD855}"/>
          </ac:inkMkLst>
        </pc:inkChg>
        <pc:inkChg chg="add del mod">
          <ac:chgData name="Bea Seibert" userId="cd96aaf6-9ed8-4285-a516-452073d782dd" providerId="ADAL" clId="{B537EE66-B1E6-734A-8C40-3E8FE028BD05}" dt="2022-02-08T16:05:25.639" v="6681"/>
          <ac:inkMkLst>
            <pc:docMk/>
            <pc:sldMk cId="2555970787" sldId="347"/>
            <ac:inkMk id="15" creationId="{AC83200C-B3A3-4941-9581-A4074022EE30}"/>
          </ac:inkMkLst>
        </pc:inkChg>
        <pc:inkChg chg="add del mod">
          <ac:chgData name="Bea Seibert" userId="cd96aaf6-9ed8-4285-a516-452073d782dd" providerId="ADAL" clId="{B537EE66-B1E6-734A-8C40-3E8FE028BD05}" dt="2022-02-08T16:05:11.868" v="6677"/>
          <ac:inkMkLst>
            <pc:docMk/>
            <pc:sldMk cId="2555970787" sldId="347"/>
            <ac:inkMk id="17" creationId="{C543FEC5-F0D3-284C-B7C2-430771B0751F}"/>
          </ac:inkMkLst>
        </pc:inkChg>
        <pc:inkChg chg="add del mod">
          <ac:chgData name="Bea Seibert" userId="cd96aaf6-9ed8-4285-a516-452073d782dd" providerId="ADAL" clId="{B537EE66-B1E6-734A-8C40-3E8FE028BD05}" dt="2022-02-08T16:05:11.865" v="6676"/>
          <ac:inkMkLst>
            <pc:docMk/>
            <pc:sldMk cId="2555970787" sldId="347"/>
            <ac:inkMk id="18" creationId="{D99CF9D6-A8C9-7543-8756-C75B3EBF52C5}"/>
          </ac:inkMkLst>
        </pc:inkChg>
        <pc:inkChg chg="add del mod">
          <ac:chgData name="Bea Seibert" userId="cd96aaf6-9ed8-4285-a516-452073d782dd" providerId="ADAL" clId="{B537EE66-B1E6-734A-8C40-3E8FE028BD05}" dt="2022-02-08T16:05:47.374" v="6691"/>
          <ac:inkMkLst>
            <pc:docMk/>
            <pc:sldMk cId="2555970787" sldId="347"/>
            <ac:inkMk id="31" creationId="{798942C5-5239-0A44-BD91-5EA6F4DA9946}"/>
          </ac:inkMkLst>
        </pc:inkChg>
        <pc:inkChg chg="add del mod">
          <ac:chgData name="Bea Seibert" userId="cd96aaf6-9ed8-4285-a516-452073d782dd" providerId="ADAL" clId="{B537EE66-B1E6-734A-8C40-3E8FE028BD05}" dt="2022-02-08T16:05:47.374" v="6690"/>
          <ac:inkMkLst>
            <pc:docMk/>
            <pc:sldMk cId="2555970787" sldId="347"/>
            <ac:inkMk id="32" creationId="{FC20F608-E5E1-1647-99C2-BE11B59616A4}"/>
          </ac:inkMkLst>
        </pc:inkChg>
        <pc:inkChg chg="add del mod">
          <ac:chgData name="Bea Seibert" userId="cd96aaf6-9ed8-4285-a516-452073d782dd" providerId="ADAL" clId="{B537EE66-B1E6-734A-8C40-3E8FE028BD05}" dt="2022-02-08T16:05:45.756" v="6689"/>
          <ac:inkMkLst>
            <pc:docMk/>
            <pc:sldMk cId="2555970787" sldId="347"/>
            <ac:inkMk id="34" creationId="{F0A783A6-92A2-F04E-8E25-7F14ED6DEEA3}"/>
          </ac:inkMkLst>
        </pc:inkChg>
        <pc:inkChg chg="add del mod">
          <ac:chgData name="Bea Seibert" userId="cd96aaf6-9ed8-4285-a516-452073d782dd" providerId="ADAL" clId="{B537EE66-B1E6-734A-8C40-3E8FE028BD05}" dt="2022-02-08T16:05:45.756" v="6688"/>
          <ac:inkMkLst>
            <pc:docMk/>
            <pc:sldMk cId="2555970787" sldId="347"/>
            <ac:inkMk id="41" creationId="{415814BE-A184-B441-92C1-746360FAF92F}"/>
          </ac:inkMkLst>
        </pc:inkChg>
        <pc:inkChg chg="add del mod">
          <ac:chgData name="Bea Seibert" userId="cd96aaf6-9ed8-4285-a516-452073d782dd" providerId="ADAL" clId="{B537EE66-B1E6-734A-8C40-3E8FE028BD05}" dt="2022-02-08T16:05:44.380" v="6687"/>
          <ac:inkMkLst>
            <pc:docMk/>
            <pc:sldMk cId="2555970787" sldId="347"/>
            <ac:inkMk id="43" creationId="{64C493AE-8544-B945-9C88-4CB957C43234}"/>
          </ac:inkMkLst>
        </pc:inkChg>
        <pc:inkChg chg="add del mod">
          <ac:chgData name="Bea Seibert" userId="cd96aaf6-9ed8-4285-a516-452073d782dd" providerId="ADAL" clId="{B537EE66-B1E6-734A-8C40-3E8FE028BD05}" dt="2022-02-08T16:05:44.378" v="6686"/>
          <ac:inkMkLst>
            <pc:docMk/>
            <pc:sldMk cId="2555970787" sldId="347"/>
            <ac:inkMk id="44" creationId="{72789C1E-3798-714A-AA2D-F18B17393CED}"/>
          </ac:inkMkLst>
        </pc:inkChg>
        <pc:inkChg chg="add del mod">
          <ac:chgData name="Bea Seibert" userId="cd96aaf6-9ed8-4285-a516-452073d782dd" providerId="ADAL" clId="{B537EE66-B1E6-734A-8C40-3E8FE028BD05}" dt="2022-02-08T16:05:48.103" v="6692"/>
          <ac:inkMkLst>
            <pc:docMk/>
            <pc:sldMk cId="2555970787" sldId="347"/>
            <ac:inkMk id="46" creationId="{0C6A598E-5F88-D54A-B131-A634292E5955}"/>
          </ac:inkMkLst>
        </pc:inkChg>
        <pc:inkChg chg="add del mod">
          <ac:chgData name="Bea Seibert" userId="cd96aaf6-9ed8-4285-a516-452073d782dd" providerId="ADAL" clId="{B537EE66-B1E6-734A-8C40-3E8FE028BD05}" dt="2022-02-08T16:06:02.522" v="6701"/>
          <ac:inkMkLst>
            <pc:docMk/>
            <pc:sldMk cId="2555970787" sldId="347"/>
            <ac:inkMk id="47" creationId="{FA1F5BAB-D1FE-E148-A495-AEFFC9804537}"/>
          </ac:inkMkLst>
        </pc:inkChg>
        <pc:inkChg chg="add del mod">
          <ac:chgData name="Bea Seibert" userId="cd96aaf6-9ed8-4285-a516-452073d782dd" providerId="ADAL" clId="{B537EE66-B1E6-734A-8C40-3E8FE028BD05}" dt="2022-02-08T16:05:57.908" v="6699"/>
          <ac:inkMkLst>
            <pc:docMk/>
            <pc:sldMk cId="2555970787" sldId="347"/>
            <ac:inkMk id="48" creationId="{8CBB3F4A-E796-DB4E-8BFF-7971646AC3AD}"/>
          </ac:inkMkLst>
        </pc:inkChg>
        <pc:inkChg chg="add mod">
          <ac:chgData name="Bea Seibert" userId="cd96aaf6-9ed8-4285-a516-452073d782dd" providerId="ADAL" clId="{B537EE66-B1E6-734A-8C40-3E8FE028BD05}" dt="2022-02-08T16:06:09.968" v="6704"/>
          <ac:inkMkLst>
            <pc:docMk/>
            <pc:sldMk cId="2555970787" sldId="347"/>
            <ac:inkMk id="50" creationId="{E1C5D35C-8AE1-8D48-BA06-7BC2D962C806}"/>
          </ac:inkMkLst>
        </pc:inkChg>
        <pc:inkChg chg="add mod">
          <ac:chgData name="Bea Seibert" userId="cd96aaf6-9ed8-4285-a516-452073d782dd" providerId="ADAL" clId="{B537EE66-B1E6-734A-8C40-3E8FE028BD05}" dt="2022-02-08T16:06:09.968" v="6704"/>
          <ac:inkMkLst>
            <pc:docMk/>
            <pc:sldMk cId="2555970787" sldId="347"/>
            <ac:inkMk id="51" creationId="{728AE5D5-C443-D74B-A106-6325E49D7852}"/>
          </ac:inkMkLst>
        </pc:inkChg>
        <pc:inkChg chg="add mod">
          <ac:chgData name="Bea Seibert" userId="cd96aaf6-9ed8-4285-a516-452073d782dd" providerId="ADAL" clId="{B537EE66-B1E6-734A-8C40-3E8FE028BD05}" dt="2022-02-08T16:06:28.581" v="6714"/>
          <ac:inkMkLst>
            <pc:docMk/>
            <pc:sldMk cId="2555970787" sldId="347"/>
            <ac:inkMk id="53" creationId="{D28FA6E8-904F-8743-8CBD-A1FE77173C69}"/>
          </ac:inkMkLst>
        </pc:inkChg>
        <pc:inkChg chg="add del mod">
          <ac:chgData name="Bea Seibert" userId="cd96aaf6-9ed8-4285-a516-452073d782dd" providerId="ADAL" clId="{B537EE66-B1E6-734A-8C40-3E8FE028BD05}" dt="2022-02-08T16:06:28.581" v="6714"/>
          <ac:inkMkLst>
            <pc:docMk/>
            <pc:sldMk cId="2555970787" sldId="347"/>
            <ac:inkMk id="54" creationId="{5E2CDFE5-7B54-E147-BDC3-6B4E1011C2A4}"/>
          </ac:inkMkLst>
        </pc:inkChg>
        <pc:inkChg chg="add mod">
          <ac:chgData name="Bea Seibert" userId="cd96aaf6-9ed8-4285-a516-452073d782dd" providerId="ADAL" clId="{B537EE66-B1E6-734A-8C40-3E8FE028BD05}" dt="2022-02-08T16:06:15.967" v="6710"/>
          <ac:inkMkLst>
            <pc:docMk/>
            <pc:sldMk cId="2555970787" sldId="347"/>
            <ac:inkMk id="56" creationId="{25C25FFC-E713-6A44-9D6E-B5C607F8965C}"/>
          </ac:inkMkLst>
        </pc:inkChg>
        <pc:inkChg chg="add mod">
          <ac:chgData name="Bea Seibert" userId="cd96aaf6-9ed8-4285-a516-452073d782dd" providerId="ADAL" clId="{B537EE66-B1E6-734A-8C40-3E8FE028BD05}" dt="2022-02-08T16:06:15.967" v="6710"/>
          <ac:inkMkLst>
            <pc:docMk/>
            <pc:sldMk cId="2555970787" sldId="347"/>
            <ac:inkMk id="57" creationId="{847D5E9F-4C22-2047-A57E-361A737EC314}"/>
          </ac:inkMkLst>
        </pc:inkChg>
        <pc:inkChg chg="add del mod">
          <ac:chgData name="Bea Seibert" userId="cd96aaf6-9ed8-4285-a516-452073d782dd" providerId="ADAL" clId="{B537EE66-B1E6-734A-8C40-3E8FE028BD05}" dt="2022-02-08T16:06:28.578" v="6713"/>
          <ac:inkMkLst>
            <pc:docMk/>
            <pc:sldMk cId="2555970787" sldId="347"/>
            <ac:inkMk id="59" creationId="{EFC7C6D2-6701-DA47-B30F-5F07E7DAB3B2}"/>
          </ac:inkMkLst>
        </pc:inkChg>
        <pc:inkChg chg="add">
          <ac:chgData name="Bea Seibert" userId="cd96aaf6-9ed8-4285-a516-452073d782dd" providerId="ADAL" clId="{B537EE66-B1E6-734A-8C40-3E8FE028BD05}" dt="2022-02-08T16:06:35.688" v="6715" actId="9405"/>
          <ac:inkMkLst>
            <pc:docMk/>
            <pc:sldMk cId="2555970787" sldId="347"/>
            <ac:inkMk id="61" creationId="{93E44637-BB13-3243-A1F2-8A7ACE33D2C2}"/>
          </ac:inkMkLst>
        </pc:inkChg>
      </pc:sldChg>
      <pc:sldChg chg="addSp modSp mod">
        <pc:chgData name="Bea Seibert" userId="cd96aaf6-9ed8-4285-a516-452073d782dd" providerId="ADAL" clId="{B537EE66-B1E6-734A-8C40-3E8FE028BD05}" dt="2022-02-09T13:37:13.904" v="7292" actId="207"/>
        <pc:sldMkLst>
          <pc:docMk/>
          <pc:sldMk cId="4293209342" sldId="348"/>
        </pc:sldMkLst>
        <pc:spChg chg="add mod">
          <ac:chgData name="Bea Seibert" userId="cd96aaf6-9ed8-4285-a516-452073d782dd" providerId="ADAL" clId="{B537EE66-B1E6-734A-8C40-3E8FE028BD05}" dt="2022-02-09T13:37:13.904" v="7292" actId="207"/>
          <ac:spMkLst>
            <pc:docMk/>
            <pc:sldMk cId="4293209342" sldId="348"/>
            <ac:spMk id="2" creationId="{F19673D8-19A3-2141-8DAD-918CC18BD969}"/>
          </ac:spMkLst>
        </pc:spChg>
      </pc:sldChg>
      <pc:sldChg chg="add del">
        <pc:chgData name="Bea Seibert" userId="cd96aaf6-9ed8-4285-a516-452073d782dd" providerId="ADAL" clId="{B537EE66-B1E6-734A-8C40-3E8FE028BD05}" dt="2022-02-08T15:28:18.373" v="6034" actId="2696"/>
        <pc:sldMkLst>
          <pc:docMk/>
          <pc:sldMk cId="3044181686" sldId="349"/>
        </pc:sldMkLst>
      </pc:sldChg>
      <pc:sldChg chg="add del ord">
        <pc:chgData name="Bea Seibert" userId="cd96aaf6-9ed8-4285-a516-452073d782dd" providerId="ADAL" clId="{B537EE66-B1E6-734A-8C40-3E8FE028BD05}" dt="2022-02-08T15:56:18.403" v="6451" actId="2696"/>
        <pc:sldMkLst>
          <pc:docMk/>
          <pc:sldMk cId="302979861" sldId="350"/>
        </pc:sldMkLst>
      </pc:sldChg>
      <pc:sldChg chg="add mod modShow">
        <pc:chgData name="Bea Seibert" userId="cd96aaf6-9ed8-4285-a516-452073d782dd" providerId="ADAL" clId="{B537EE66-B1E6-734A-8C40-3E8FE028BD05}" dt="2022-02-08T15:58:29.516" v="6572" actId="729"/>
        <pc:sldMkLst>
          <pc:docMk/>
          <pc:sldMk cId="1587892750" sldId="350"/>
        </pc:sldMkLst>
      </pc:sldChg>
      <pc:sldChg chg="addSp modSp mod">
        <pc:chgData name="Bea Seibert" userId="cd96aaf6-9ed8-4285-a516-452073d782dd" providerId="ADAL" clId="{B537EE66-B1E6-734A-8C40-3E8FE028BD05}" dt="2022-02-09T13:39:52.201" v="7320" actId="20577"/>
        <pc:sldMkLst>
          <pc:docMk/>
          <pc:sldMk cId="1898775658" sldId="352"/>
        </pc:sldMkLst>
        <pc:spChg chg="add mod">
          <ac:chgData name="Bea Seibert" userId="cd96aaf6-9ed8-4285-a516-452073d782dd" providerId="ADAL" clId="{B537EE66-B1E6-734A-8C40-3E8FE028BD05}" dt="2022-02-09T13:39:52.201" v="7320" actId="20577"/>
          <ac:spMkLst>
            <pc:docMk/>
            <pc:sldMk cId="1898775658" sldId="352"/>
            <ac:spMk id="8" creationId="{61B910DE-196A-4043-AD01-0AC29F5EE67C}"/>
          </ac:spMkLst>
        </pc:spChg>
      </pc:sldChg>
      <pc:sldChg chg="addSp modSp">
        <pc:chgData name="Bea Seibert" userId="cd96aaf6-9ed8-4285-a516-452073d782dd" providerId="ADAL" clId="{B537EE66-B1E6-734A-8C40-3E8FE028BD05}" dt="2022-02-09T13:40:05.266" v="7323"/>
        <pc:sldMkLst>
          <pc:docMk/>
          <pc:sldMk cId="2596511453" sldId="353"/>
        </pc:sldMkLst>
        <pc:spChg chg="add mod">
          <ac:chgData name="Bea Seibert" userId="cd96aaf6-9ed8-4285-a516-452073d782dd" providerId="ADAL" clId="{B537EE66-B1E6-734A-8C40-3E8FE028BD05}" dt="2022-02-09T13:40:05.266" v="7323"/>
          <ac:spMkLst>
            <pc:docMk/>
            <pc:sldMk cId="2596511453" sldId="353"/>
            <ac:spMk id="8" creationId="{A317908D-5CA0-AB42-89AF-07BA90E09B8C}"/>
          </ac:spMkLst>
        </pc:spChg>
      </pc:sldChg>
      <pc:sldChg chg="addSp modSp mod">
        <pc:chgData name="Bea Seibert" userId="cd96aaf6-9ed8-4285-a516-452073d782dd" providerId="ADAL" clId="{B537EE66-B1E6-734A-8C40-3E8FE028BD05}" dt="2022-02-09T13:40:11.338" v="7325" actId="1076"/>
        <pc:sldMkLst>
          <pc:docMk/>
          <pc:sldMk cId="844425162" sldId="354"/>
        </pc:sldMkLst>
        <pc:spChg chg="add mod">
          <ac:chgData name="Bea Seibert" userId="cd96aaf6-9ed8-4285-a516-452073d782dd" providerId="ADAL" clId="{B537EE66-B1E6-734A-8C40-3E8FE028BD05}" dt="2022-02-09T13:40:11.338" v="7325" actId="1076"/>
          <ac:spMkLst>
            <pc:docMk/>
            <pc:sldMk cId="844425162" sldId="354"/>
            <ac:spMk id="8" creationId="{ABF0362D-A10B-EB4A-9D84-0CB0D9416535}"/>
          </ac:spMkLst>
        </pc:spChg>
      </pc:sldChg>
      <pc:sldChg chg="addSp modSp mod">
        <pc:chgData name="Bea Seibert" userId="cd96aaf6-9ed8-4285-a516-452073d782dd" providerId="ADAL" clId="{B537EE66-B1E6-734A-8C40-3E8FE028BD05}" dt="2022-02-09T13:37:27.489" v="7294" actId="207"/>
        <pc:sldMkLst>
          <pc:docMk/>
          <pc:sldMk cId="2098462963" sldId="356"/>
        </pc:sldMkLst>
        <pc:spChg chg="add mod">
          <ac:chgData name="Bea Seibert" userId="cd96aaf6-9ed8-4285-a516-452073d782dd" providerId="ADAL" clId="{B537EE66-B1E6-734A-8C40-3E8FE028BD05}" dt="2022-02-09T13:37:27.489" v="7294" actId="207"/>
          <ac:spMkLst>
            <pc:docMk/>
            <pc:sldMk cId="2098462963" sldId="356"/>
            <ac:spMk id="3" creationId="{A8C3F731-102E-5242-9213-85E381D7FD47}"/>
          </ac:spMkLst>
        </pc:spChg>
      </pc:sldChg>
      <pc:sldChg chg="modSp del mod">
        <pc:chgData name="Bea Seibert" userId="cd96aaf6-9ed8-4285-a516-452073d782dd" providerId="ADAL" clId="{B537EE66-B1E6-734A-8C40-3E8FE028BD05}" dt="2022-02-09T10:29:15.021" v="7226" actId="2696"/>
        <pc:sldMkLst>
          <pc:docMk/>
          <pc:sldMk cId="2413506565" sldId="359"/>
        </pc:sldMkLst>
        <pc:picChg chg="mod">
          <ac:chgData name="Bea Seibert" userId="cd96aaf6-9ed8-4285-a516-452073d782dd" providerId="ADAL" clId="{B537EE66-B1E6-734A-8C40-3E8FE028BD05}" dt="2022-02-09T10:28:07.746" v="7197" actId="207"/>
          <ac:picMkLst>
            <pc:docMk/>
            <pc:sldMk cId="2413506565" sldId="359"/>
            <ac:picMk id="14" creationId="{3C8F2C6E-7E8B-4CCA-9E92-A6DF4134A367}"/>
          </ac:picMkLst>
        </pc:picChg>
      </pc:sldChg>
      <pc:sldChg chg="addSp delSp modSp add mod">
        <pc:chgData name="Bea Seibert" userId="cd96aaf6-9ed8-4285-a516-452073d782dd" providerId="ADAL" clId="{B537EE66-B1E6-734A-8C40-3E8FE028BD05}" dt="2022-02-09T10:29:10.502" v="7225" actId="14100"/>
        <pc:sldMkLst>
          <pc:docMk/>
          <pc:sldMk cId="1321516777" sldId="360"/>
        </pc:sldMkLst>
        <pc:spChg chg="add mod">
          <ac:chgData name="Bea Seibert" userId="cd96aaf6-9ed8-4285-a516-452073d782dd" providerId="ADAL" clId="{B537EE66-B1E6-734A-8C40-3E8FE028BD05}" dt="2022-02-09T10:29:10.502" v="7225" actId="14100"/>
          <ac:spMkLst>
            <pc:docMk/>
            <pc:sldMk cId="1321516777" sldId="360"/>
            <ac:spMk id="4" creationId="{3C6E65E2-850E-5146-A8F4-2A08C3AC5A96}"/>
          </ac:spMkLst>
        </pc:spChg>
        <pc:picChg chg="del">
          <ac:chgData name="Bea Seibert" userId="cd96aaf6-9ed8-4285-a516-452073d782dd" providerId="ADAL" clId="{B537EE66-B1E6-734A-8C40-3E8FE028BD05}" dt="2022-02-09T10:28:24.631" v="7199" actId="478"/>
          <ac:picMkLst>
            <pc:docMk/>
            <pc:sldMk cId="1321516777" sldId="360"/>
            <ac:picMk id="14" creationId="{3C8F2C6E-7E8B-4CCA-9E92-A6DF4134A367}"/>
          </ac:picMkLst>
        </pc:picChg>
      </pc:sldChg>
      <pc:sldChg chg="addSp modSp add mod delCm">
        <pc:chgData name="Bea Seibert" userId="cd96aaf6-9ed8-4285-a516-452073d782dd" providerId="ADAL" clId="{B537EE66-B1E6-734A-8C40-3E8FE028BD05}" dt="2022-02-09T13:57:16.138" v="7357"/>
        <pc:sldMkLst>
          <pc:docMk/>
          <pc:sldMk cId="712864661" sldId="369"/>
        </pc:sldMkLst>
        <pc:spChg chg="mod">
          <ac:chgData name="Bea Seibert" userId="cd96aaf6-9ed8-4285-a516-452073d782dd" providerId="ADAL" clId="{B537EE66-B1E6-734A-8C40-3E8FE028BD05}" dt="2022-02-09T13:56:04.680" v="7349" actId="207"/>
          <ac:spMkLst>
            <pc:docMk/>
            <pc:sldMk cId="712864661" sldId="369"/>
            <ac:spMk id="2" creationId="{22AC4B36-F3C8-F44A-9353-D4D558CDCC6D}"/>
          </ac:spMkLst>
        </pc:spChg>
        <pc:spChg chg="add mod">
          <ac:chgData name="Bea Seibert" userId="cd96aaf6-9ed8-4285-a516-452073d782dd" providerId="ADAL" clId="{B537EE66-B1E6-734A-8C40-3E8FE028BD05}" dt="2022-02-09T13:56:44.846" v="7355" actId="1076"/>
          <ac:spMkLst>
            <pc:docMk/>
            <pc:sldMk cId="712864661" sldId="369"/>
            <ac:spMk id="8" creationId="{985A15F7-F9EA-D44E-AFC6-725CE674012B}"/>
          </ac:spMkLst>
        </pc:spChg>
        <pc:spChg chg="mod">
          <ac:chgData name="Bea Seibert" userId="cd96aaf6-9ed8-4285-a516-452073d782dd" providerId="ADAL" clId="{B537EE66-B1E6-734A-8C40-3E8FE028BD05}" dt="2022-02-09T13:56:04.680" v="7349" actId="207"/>
          <ac:spMkLst>
            <pc:docMk/>
            <pc:sldMk cId="712864661" sldId="369"/>
            <ac:spMk id="15" creationId="{16BF8561-075B-E84A-A862-472E1FB3520E}"/>
          </ac:spMkLst>
        </pc:spChg>
        <pc:picChg chg="mod">
          <ac:chgData name="Bea Seibert" userId="cd96aaf6-9ed8-4285-a516-452073d782dd" providerId="ADAL" clId="{B537EE66-B1E6-734A-8C40-3E8FE028BD05}" dt="2022-02-09T13:55:44.369" v="7347" actId="29295"/>
          <ac:picMkLst>
            <pc:docMk/>
            <pc:sldMk cId="712864661" sldId="369"/>
            <ac:picMk id="6" creationId="{38B9F0DA-A74A-5845-BCFF-BC6C63EF6E2B}"/>
          </ac:picMkLst>
        </pc:picChg>
        <pc:picChg chg="mod">
          <ac:chgData name="Bea Seibert" userId="cd96aaf6-9ed8-4285-a516-452073d782dd" providerId="ADAL" clId="{B537EE66-B1E6-734A-8C40-3E8FE028BD05}" dt="2022-02-09T13:55:47.718" v="7348" actId="29295"/>
          <ac:picMkLst>
            <pc:docMk/>
            <pc:sldMk cId="712864661" sldId="369"/>
            <ac:picMk id="7" creationId="{ACECACD9-96E9-A94D-9758-C189C7BD4690}"/>
          </ac:picMkLst>
        </pc:picChg>
        <pc:picChg chg="add mod">
          <ac:chgData name="Bea Seibert" userId="cd96aaf6-9ed8-4285-a516-452073d782dd" providerId="ADAL" clId="{B537EE66-B1E6-734A-8C40-3E8FE028BD05}" dt="2022-02-09T13:56:47.861" v="7356" actId="1076"/>
          <ac:picMkLst>
            <pc:docMk/>
            <pc:sldMk cId="712864661" sldId="369"/>
            <ac:picMk id="9" creationId="{7C255447-7BAC-1F41-B48A-C964C4379BE9}"/>
          </ac:picMkLst>
        </pc:picChg>
      </pc:sldChg>
      <pc:sldChg chg="modSp mod">
        <pc:chgData name="Bea Seibert" userId="cd96aaf6-9ed8-4285-a516-452073d782dd" providerId="ADAL" clId="{B537EE66-B1E6-734A-8C40-3E8FE028BD05}" dt="2022-02-09T16:16:44.074" v="7634" actId="20577"/>
        <pc:sldMkLst>
          <pc:docMk/>
          <pc:sldMk cId="2210701050" sldId="370"/>
        </pc:sldMkLst>
        <pc:spChg chg="mod">
          <ac:chgData name="Bea Seibert" userId="cd96aaf6-9ed8-4285-a516-452073d782dd" providerId="ADAL" clId="{B537EE66-B1E6-734A-8C40-3E8FE028BD05}" dt="2022-02-09T16:16:44.074" v="7634" actId="20577"/>
          <ac:spMkLst>
            <pc:docMk/>
            <pc:sldMk cId="2210701050" sldId="370"/>
            <ac:spMk id="3" creationId="{5DDB3BC3-39CD-2749-B39D-A6837C1936E0}"/>
          </ac:spMkLst>
        </pc:spChg>
      </pc:sldChg>
      <pc:sldChg chg="addSp modSp add mod modShow">
        <pc:chgData name="Bea Seibert" userId="cd96aaf6-9ed8-4285-a516-452073d782dd" providerId="ADAL" clId="{B537EE66-B1E6-734A-8C40-3E8FE028BD05}" dt="2022-02-09T15:53:01.727" v="7619" actId="207"/>
        <pc:sldMkLst>
          <pc:docMk/>
          <pc:sldMk cId="3692561548" sldId="371"/>
        </pc:sldMkLst>
        <pc:spChg chg="mod">
          <ac:chgData name="Bea Seibert" userId="cd96aaf6-9ed8-4285-a516-452073d782dd" providerId="ADAL" clId="{B537EE66-B1E6-734A-8C40-3E8FE028BD05}" dt="2022-02-09T15:53:01.727" v="7619" actId="207"/>
          <ac:spMkLst>
            <pc:docMk/>
            <pc:sldMk cId="3692561548" sldId="371"/>
            <ac:spMk id="45" creationId="{C020B442-3A83-3B4F-8E06-A719CE1B3C15}"/>
          </ac:spMkLst>
        </pc:spChg>
        <pc:inkChg chg="add">
          <ac:chgData name="Bea Seibert" userId="cd96aaf6-9ed8-4285-a516-452073d782dd" providerId="ADAL" clId="{B537EE66-B1E6-734A-8C40-3E8FE028BD05}" dt="2022-02-09T14:59:18.024" v="7579" actId="9405"/>
          <ac:inkMkLst>
            <pc:docMk/>
            <pc:sldMk cId="3692561548" sldId="371"/>
            <ac:inkMk id="3" creationId="{72C1050F-50F0-1145-86C7-EB4F7FF8C811}"/>
          </ac:inkMkLst>
        </pc:inkChg>
      </pc:sldChg>
      <pc:sldChg chg="add mod modShow">
        <pc:chgData name="Bea Seibert" userId="cd96aaf6-9ed8-4285-a516-452073d782dd" providerId="ADAL" clId="{B537EE66-B1E6-734A-8C40-3E8FE028BD05}" dt="2022-02-09T14:53:29.394" v="7524" actId="729"/>
        <pc:sldMkLst>
          <pc:docMk/>
          <pc:sldMk cId="1608275454" sldId="372"/>
        </pc:sldMkLst>
      </pc:sldChg>
      <pc:sldChg chg="addSp modSp add mod ord modShow">
        <pc:chgData name="Bea Seibert" userId="cd96aaf6-9ed8-4285-a516-452073d782dd" providerId="ADAL" clId="{B537EE66-B1E6-734A-8C40-3E8FE028BD05}" dt="2022-02-09T15:55:23.171" v="7621" actId="20578"/>
        <pc:sldMkLst>
          <pc:docMk/>
          <pc:sldMk cId="3619273317" sldId="373"/>
        </pc:sldMkLst>
        <pc:spChg chg="mod">
          <ac:chgData name="Bea Seibert" userId="cd96aaf6-9ed8-4285-a516-452073d782dd" providerId="ADAL" clId="{B537EE66-B1E6-734A-8C40-3E8FE028BD05}" dt="2022-02-09T15:49:17.280" v="7597" actId="1076"/>
          <ac:spMkLst>
            <pc:docMk/>
            <pc:sldMk cId="3619273317" sldId="373"/>
            <ac:spMk id="18" creationId="{F81AECC5-1603-0B4E-8FDD-4BFCF7E13675}"/>
          </ac:spMkLst>
        </pc:spChg>
        <pc:spChg chg="add mod">
          <ac:chgData name="Bea Seibert" userId="cd96aaf6-9ed8-4285-a516-452073d782dd" providerId="ADAL" clId="{B537EE66-B1E6-734A-8C40-3E8FE028BD05}" dt="2022-02-09T15:01:25.406" v="7596" actId="1076"/>
          <ac:spMkLst>
            <pc:docMk/>
            <pc:sldMk cId="3619273317" sldId="373"/>
            <ac:spMk id="19" creationId="{0A888585-0AAE-8F45-8082-FC777315C3D3}"/>
          </ac:spMkLst>
        </pc:spChg>
        <pc:spChg chg="mod">
          <ac:chgData name="Bea Seibert" userId="cd96aaf6-9ed8-4285-a516-452073d782dd" providerId="ADAL" clId="{B537EE66-B1E6-734A-8C40-3E8FE028BD05}" dt="2022-02-09T14:58:42.240" v="7572" actId="1076"/>
          <ac:spMkLst>
            <pc:docMk/>
            <pc:sldMk cId="3619273317" sldId="373"/>
            <ac:spMk id="21" creationId="{F9EE1407-CFF2-1949-85E4-0685EE7BFEB2}"/>
          </ac:spMkLst>
        </pc:spChg>
        <pc:spChg chg="mod">
          <ac:chgData name="Bea Seibert" userId="cd96aaf6-9ed8-4285-a516-452073d782dd" providerId="ADAL" clId="{B537EE66-B1E6-734A-8C40-3E8FE028BD05}" dt="2022-02-09T14:58:44.726" v="7573" actId="1076"/>
          <ac:spMkLst>
            <pc:docMk/>
            <pc:sldMk cId="3619273317" sldId="373"/>
            <ac:spMk id="23" creationId="{7024FD36-12B5-A944-9A0C-386AA977E74E}"/>
          </ac:spMkLst>
        </pc:spChg>
        <pc:spChg chg="mod">
          <ac:chgData name="Bea Seibert" userId="cd96aaf6-9ed8-4285-a516-452073d782dd" providerId="ADAL" clId="{B537EE66-B1E6-734A-8C40-3E8FE028BD05}" dt="2022-02-09T14:58:46.890" v="7574" actId="1076"/>
          <ac:spMkLst>
            <pc:docMk/>
            <pc:sldMk cId="3619273317" sldId="373"/>
            <ac:spMk id="24" creationId="{80B32407-0B4B-BF47-B6CA-98619B4E774C}"/>
          </ac:spMkLst>
        </pc:spChg>
        <pc:spChg chg="mod">
          <ac:chgData name="Bea Seibert" userId="cd96aaf6-9ed8-4285-a516-452073d782dd" providerId="ADAL" clId="{B537EE66-B1E6-734A-8C40-3E8FE028BD05}" dt="2022-02-09T14:58:49.393" v="7575" actId="1076"/>
          <ac:spMkLst>
            <pc:docMk/>
            <pc:sldMk cId="3619273317" sldId="373"/>
            <ac:spMk id="25" creationId="{9C8250DF-0101-424E-9592-B1F05405DCC9}"/>
          </ac:spMkLst>
        </pc:spChg>
        <pc:grpChg chg="mod">
          <ac:chgData name="Bea Seibert" userId="cd96aaf6-9ed8-4285-a516-452073d782dd" providerId="ADAL" clId="{B537EE66-B1E6-734A-8C40-3E8FE028BD05}" dt="2022-02-09T14:58:58.731" v="7578"/>
          <ac:grpSpMkLst>
            <pc:docMk/>
            <pc:sldMk cId="3619273317" sldId="373"/>
            <ac:grpSpMk id="7" creationId="{FB7FB207-E1E6-6E4F-BEDC-2027DAE52AA6}"/>
          </ac:grpSpMkLst>
        </pc:grpChg>
        <pc:picChg chg="mod">
          <ac:chgData name="Bea Seibert" userId="cd96aaf6-9ed8-4285-a516-452073d782dd" providerId="ADAL" clId="{B537EE66-B1E6-734A-8C40-3E8FE028BD05}" dt="2022-02-09T14:58:39.541" v="7571" actId="14100"/>
          <ac:picMkLst>
            <pc:docMk/>
            <pc:sldMk cId="3619273317" sldId="373"/>
            <ac:picMk id="3" creationId="{5A042AA3-803C-A04A-8733-28B20C7488D8}"/>
          </ac:picMkLst>
        </pc:picChg>
        <pc:picChg chg="mod">
          <ac:chgData name="Bea Seibert" userId="cd96aaf6-9ed8-4285-a516-452073d782dd" providerId="ADAL" clId="{B537EE66-B1E6-734A-8C40-3E8FE028BD05}" dt="2022-02-09T15:50:57.163" v="7613"/>
          <ac:picMkLst>
            <pc:docMk/>
            <pc:sldMk cId="3619273317" sldId="373"/>
            <ac:picMk id="8" creationId="{799EBC6D-F621-E94A-9A1B-7933B2762CEE}"/>
          </ac:picMkLst>
        </pc:picChg>
        <pc:picChg chg="mod">
          <ac:chgData name="Bea Seibert" userId="cd96aaf6-9ed8-4285-a516-452073d782dd" providerId="ADAL" clId="{B537EE66-B1E6-734A-8C40-3E8FE028BD05}" dt="2022-02-09T15:50:30.100" v="7608" actId="1076"/>
          <ac:picMkLst>
            <pc:docMk/>
            <pc:sldMk cId="3619273317" sldId="373"/>
            <ac:picMk id="9" creationId="{06A45F35-E25D-0F4A-AE5B-CAE98AD2810C}"/>
          </ac:picMkLst>
        </pc:picChg>
        <pc:inkChg chg="add mod">
          <ac:chgData name="Bea Seibert" userId="cd96aaf6-9ed8-4285-a516-452073d782dd" providerId="ADAL" clId="{B537EE66-B1E6-734A-8C40-3E8FE028BD05}" dt="2022-02-09T14:58:58.731" v="7578"/>
          <ac:inkMkLst>
            <pc:docMk/>
            <pc:sldMk cId="3619273317" sldId="373"/>
            <ac:inkMk id="5" creationId="{5DFF3530-CAE8-6143-9408-B26EA696CCBC}"/>
          </ac:inkMkLst>
        </pc:inkChg>
        <pc:inkChg chg="add mod">
          <ac:chgData name="Bea Seibert" userId="cd96aaf6-9ed8-4285-a516-452073d782dd" providerId="ADAL" clId="{B537EE66-B1E6-734A-8C40-3E8FE028BD05}" dt="2022-02-09T14:58:58.731" v="7578"/>
          <ac:inkMkLst>
            <pc:docMk/>
            <pc:sldMk cId="3619273317" sldId="373"/>
            <ac:inkMk id="6" creationId="{A78B3109-3074-4342-B392-35A1AC7FF986}"/>
          </ac:inkMkLst>
        </pc:inkChg>
      </pc:sldChg>
      <pc:sldChg chg="delSp modSp add mod">
        <pc:chgData name="Bea Seibert" userId="cd96aaf6-9ed8-4285-a516-452073d782dd" providerId="ADAL" clId="{B537EE66-B1E6-734A-8C40-3E8FE028BD05}" dt="2022-02-09T14:53:18.046" v="7522" actId="20577"/>
        <pc:sldMkLst>
          <pc:docMk/>
          <pc:sldMk cId="2333039758" sldId="374"/>
        </pc:sldMkLst>
        <pc:spChg chg="del">
          <ac:chgData name="Bea Seibert" userId="cd96aaf6-9ed8-4285-a516-452073d782dd" providerId="ADAL" clId="{B537EE66-B1E6-734A-8C40-3E8FE028BD05}" dt="2022-02-09T14:53:04.959" v="7506" actId="478"/>
          <ac:spMkLst>
            <pc:docMk/>
            <pc:sldMk cId="2333039758" sldId="374"/>
            <ac:spMk id="3" creationId="{A8C3F731-102E-5242-9213-85E381D7FD47}"/>
          </ac:spMkLst>
        </pc:spChg>
        <pc:spChg chg="mod">
          <ac:chgData name="Bea Seibert" userId="cd96aaf6-9ed8-4285-a516-452073d782dd" providerId="ADAL" clId="{B537EE66-B1E6-734A-8C40-3E8FE028BD05}" dt="2022-02-09T14:53:18.046" v="7522" actId="20577"/>
          <ac:spMkLst>
            <pc:docMk/>
            <pc:sldMk cId="2333039758" sldId="374"/>
            <ac:spMk id="13" creationId="{F67D57FF-045D-8B48-9D5B-2205BED4074F}"/>
          </ac:spMkLst>
        </pc:spChg>
        <pc:spChg chg="mod">
          <ac:chgData name="Bea Seibert" userId="cd96aaf6-9ed8-4285-a516-452073d782dd" providerId="ADAL" clId="{B537EE66-B1E6-734A-8C40-3E8FE028BD05}" dt="2022-02-09T14:53:13.115" v="7515" actId="20577"/>
          <ac:spMkLst>
            <pc:docMk/>
            <pc:sldMk cId="2333039758" sldId="374"/>
            <ac:spMk id="180" creationId="{00000000-0000-0000-0000-000000000000}"/>
          </ac:spMkLst>
        </pc:spChg>
        <pc:picChg chg="del">
          <ac:chgData name="Bea Seibert" userId="cd96aaf6-9ed8-4285-a516-452073d782dd" providerId="ADAL" clId="{B537EE66-B1E6-734A-8C40-3E8FE028BD05}" dt="2022-02-09T14:53:03.167" v="7505" actId="478"/>
          <ac:picMkLst>
            <pc:docMk/>
            <pc:sldMk cId="2333039758" sldId="374"/>
            <ac:picMk id="2" creationId="{EE0A23CB-2F8C-4928-B714-A2C708045543}"/>
          </ac:picMkLst>
        </pc:picChg>
      </pc:sldChg>
    </pc:docChg>
  </pc:docChgLst>
  <pc:docChgLst>
    <pc:chgData name="Stefano Ferrari" userId="S::ge96hap@mytum.de::12614f5b-92f2-46fc-80cb-33d73f1bc615" providerId="AD" clId="Web-{FABBA044-CC2E-4852-B95E-42E0085B514F}"/>
    <pc:docChg chg="addSld delSld modSld modSection">
      <pc:chgData name="Stefano Ferrari" userId="S::ge96hap@mytum.de::12614f5b-92f2-46fc-80cb-33d73f1bc615" providerId="AD" clId="Web-{FABBA044-CC2E-4852-B95E-42E0085B514F}" dt="2022-02-09T13:38:26.842" v="17" actId="14100"/>
      <pc:docMkLst>
        <pc:docMk/>
      </pc:docMkLst>
      <pc:sldChg chg="modSp">
        <pc:chgData name="Stefano Ferrari" userId="S::ge96hap@mytum.de::12614f5b-92f2-46fc-80cb-33d73f1bc615" providerId="AD" clId="Web-{FABBA044-CC2E-4852-B95E-42E0085B514F}" dt="2022-02-09T13:37:44.451" v="6" actId="1076"/>
        <pc:sldMkLst>
          <pc:docMk/>
          <pc:sldMk cId="2624061563" sldId="351"/>
        </pc:sldMkLst>
        <pc:spChg chg="mod">
          <ac:chgData name="Stefano Ferrari" userId="S::ge96hap@mytum.de::12614f5b-92f2-46fc-80cb-33d73f1bc615" providerId="AD" clId="Web-{FABBA044-CC2E-4852-B95E-42E0085B514F}" dt="2022-02-09T13:37:44.451" v="6" actId="1076"/>
          <ac:spMkLst>
            <pc:docMk/>
            <pc:sldMk cId="2624061563" sldId="351"/>
            <ac:spMk id="3" creationId="{53939C02-1CEB-4660-9D82-FED129B6024B}"/>
          </ac:spMkLst>
        </pc:spChg>
      </pc:sldChg>
      <pc:sldChg chg="del">
        <pc:chgData name="Stefano Ferrari" userId="S::ge96hap@mytum.de::12614f5b-92f2-46fc-80cb-33d73f1bc615" providerId="AD" clId="Web-{FABBA044-CC2E-4852-B95E-42E0085B514F}" dt="2022-02-09T13:35:43.605" v="1"/>
        <pc:sldMkLst>
          <pc:docMk/>
          <pc:sldMk cId="304808003" sldId="361"/>
        </pc:sldMkLst>
      </pc:sldChg>
      <pc:sldChg chg="delSp">
        <pc:chgData name="Stefano Ferrari" userId="S::ge96hap@mytum.de::12614f5b-92f2-46fc-80cb-33d73f1bc615" providerId="AD" clId="Web-{FABBA044-CC2E-4852-B95E-42E0085B514F}" dt="2022-02-09T13:38:08.264" v="14"/>
        <pc:sldMkLst>
          <pc:docMk/>
          <pc:sldMk cId="1866362132" sldId="364"/>
        </pc:sldMkLst>
        <pc:spChg chg="del">
          <ac:chgData name="Stefano Ferrari" userId="S::ge96hap@mytum.de::12614f5b-92f2-46fc-80cb-33d73f1bc615" providerId="AD" clId="Web-{FABBA044-CC2E-4852-B95E-42E0085B514F}" dt="2022-02-09T13:38:08.264" v="14"/>
          <ac:spMkLst>
            <pc:docMk/>
            <pc:sldMk cId="1866362132" sldId="364"/>
            <ac:spMk id="12" creationId="{E9A7E8BE-C38A-4628-B453-8E5EA092E9DE}"/>
          </ac:spMkLst>
        </pc:spChg>
        <pc:spChg chg="del">
          <ac:chgData name="Stefano Ferrari" userId="S::ge96hap@mytum.de::12614f5b-92f2-46fc-80cb-33d73f1bc615" providerId="AD" clId="Web-{FABBA044-CC2E-4852-B95E-42E0085B514F}" dt="2022-02-09T13:38:08.264" v="13"/>
          <ac:spMkLst>
            <pc:docMk/>
            <pc:sldMk cId="1866362132" sldId="364"/>
            <ac:spMk id="13" creationId="{0629FDB8-AF62-47E0-8B6E-A87B90554F67}"/>
          </ac:spMkLst>
        </pc:spChg>
        <pc:spChg chg="del">
          <ac:chgData name="Stefano Ferrari" userId="S::ge96hap@mytum.de::12614f5b-92f2-46fc-80cb-33d73f1bc615" providerId="AD" clId="Web-{FABBA044-CC2E-4852-B95E-42E0085B514F}" dt="2022-02-09T13:38:08.264" v="12"/>
          <ac:spMkLst>
            <pc:docMk/>
            <pc:sldMk cId="1866362132" sldId="364"/>
            <ac:spMk id="14" creationId="{0CD85FB9-1618-4967-9716-8DBD4C9F6B6D}"/>
          </ac:spMkLst>
        </pc:spChg>
        <pc:spChg chg="del">
          <ac:chgData name="Stefano Ferrari" userId="S::ge96hap@mytum.de::12614f5b-92f2-46fc-80cb-33d73f1bc615" providerId="AD" clId="Web-{FABBA044-CC2E-4852-B95E-42E0085B514F}" dt="2022-02-09T13:38:08.264" v="11"/>
          <ac:spMkLst>
            <pc:docMk/>
            <pc:sldMk cId="1866362132" sldId="364"/>
            <ac:spMk id="15" creationId="{0C22BF3A-033A-4CED-A83B-63AA0898B942}"/>
          </ac:spMkLst>
        </pc:spChg>
        <pc:cxnChg chg="del">
          <ac:chgData name="Stefano Ferrari" userId="S::ge96hap@mytum.de::12614f5b-92f2-46fc-80cb-33d73f1bc615" providerId="AD" clId="Web-{FABBA044-CC2E-4852-B95E-42E0085B514F}" dt="2022-02-09T13:38:08.264" v="10"/>
          <ac:cxnSpMkLst>
            <pc:docMk/>
            <pc:sldMk cId="1866362132" sldId="364"/>
            <ac:cxnSpMk id="16" creationId="{64B53007-E9B5-4046-96B6-6413D7099C27}"/>
          </ac:cxnSpMkLst>
        </pc:cxnChg>
        <pc:cxnChg chg="del">
          <ac:chgData name="Stefano Ferrari" userId="S::ge96hap@mytum.de::12614f5b-92f2-46fc-80cb-33d73f1bc615" providerId="AD" clId="Web-{FABBA044-CC2E-4852-B95E-42E0085B514F}" dt="2022-02-09T13:38:08.264" v="9"/>
          <ac:cxnSpMkLst>
            <pc:docMk/>
            <pc:sldMk cId="1866362132" sldId="364"/>
            <ac:cxnSpMk id="19" creationId="{7FD5E2DF-1906-4EFE-BC14-BACDD8C322E4}"/>
          </ac:cxnSpMkLst>
        </pc:cxnChg>
        <pc:cxnChg chg="del">
          <ac:chgData name="Stefano Ferrari" userId="S::ge96hap@mytum.de::12614f5b-92f2-46fc-80cb-33d73f1bc615" providerId="AD" clId="Web-{FABBA044-CC2E-4852-B95E-42E0085B514F}" dt="2022-02-09T13:38:08.264" v="8"/>
          <ac:cxnSpMkLst>
            <pc:docMk/>
            <pc:sldMk cId="1866362132" sldId="364"/>
            <ac:cxnSpMk id="20" creationId="{E28DE1B5-00F8-4E40-BEC1-99925FD7B30F}"/>
          </ac:cxnSpMkLst>
        </pc:cxnChg>
      </pc:sldChg>
      <pc:sldChg chg="add">
        <pc:chgData name="Stefano Ferrari" userId="S::ge96hap@mytum.de::12614f5b-92f2-46fc-80cb-33d73f1bc615" providerId="AD" clId="Web-{FABBA044-CC2E-4852-B95E-42E0085B514F}" dt="2022-02-09T13:35:36.339" v="0"/>
        <pc:sldMkLst>
          <pc:docMk/>
          <pc:sldMk cId="70566147" sldId="365"/>
        </pc:sldMkLst>
      </pc:sldChg>
      <pc:sldChg chg="addSp modSp add replId">
        <pc:chgData name="Stefano Ferrari" userId="S::ge96hap@mytum.de::12614f5b-92f2-46fc-80cb-33d73f1bc615" providerId="AD" clId="Web-{FABBA044-CC2E-4852-B95E-42E0085B514F}" dt="2022-02-09T13:38:26.842" v="17" actId="14100"/>
        <pc:sldMkLst>
          <pc:docMk/>
          <pc:sldMk cId="414300662" sldId="366"/>
        </pc:sldMkLst>
        <pc:spChg chg="add mod">
          <ac:chgData name="Stefano Ferrari" userId="S::ge96hap@mytum.de::12614f5b-92f2-46fc-80cb-33d73f1bc615" providerId="AD" clId="Web-{FABBA044-CC2E-4852-B95E-42E0085B514F}" dt="2022-02-09T13:38:26.842" v="17" actId="14100"/>
          <ac:spMkLst>
            <pc:docMk/>
            <pc:sldMk cId="414300662" sldId="366"/>
            <ac:spMk id="3" creationId="{00234D28-E80D-4447-B1F2-23169981CDD0}"/>
          </ac:spMkLst>
        </pc:spChg>
      </pc:sldChg>
    </pc:docChg>
  </pc:docChgLst>
  <pc:docChgLst>
    <pc:chgData name="Stefano Ferrari" userId="S::ge96hap@mytum.de::12614f5b-92f2-46fc-80cb-33d73f1bc615" providerId="AD" clId="Web-{836323D3-E120-44C6-A9E8-827BDC52D788}"/>
    <pc:docChg chg="addSld modSld modSection">
      <pc:chgData name="Stefano Ferrari" userId="S::ge96hap@mytum.de::12614f5b-92f2-46fc-80cb-33d73f1bc615" providerId="AD" clId="Web-{836323D3-E120-44C6-A9E8-827BDC52D788}" dt="2022-02-09T13:58:09.174" v="96" actId="20577"/>
      <pc:docMkLst>
        <pc:docMk/>
      </pc:docMkLst>
      <pc:sldChg chg="modSp">
        <pc:chgData name="Stefano Ferrari" userId="S::ge96hap@mytum.de::12614f5b-92f2-46fc-80cb-33d73f1bc615" providerId="AD" clId="Web-{836323D3-E120-44C6-A9E8-827BDC52D788}" dt="2022-02-09T13:57:25.641" v="83" actId="20577"/>
        <pc:sldMkLst>
          <pc:docMk/>
          <pc:sldMk cId="310834924" sldId="339"/>
        </pc:sldMkLst>
        <pc:spChg chg="mod">
          <ac:chgData name="Stefano Ferrari" userId="S::ge96hap@mytum.de::12614f5b-92f2-46fc-80cb-33d73f1bc615" providerId="AD" clId="Web-{836323D3-E120-44C6-A9E8-827BDC52D788}" dt="2022-02-09T13:57:25.641" v="83" actId="20577"/>
          <ac:spMkLst>
            <pc:docMk/>
            <pc:sldMk cId="310834924" sldId="339"/>
            <ac:spMk id="3" creationId="{5DDB3BC3-39CD-2749-B39D-A6837C1936E0}"/>
          </ac:spMkLst>
        </pc:spChg>
      </pc:sldChg>
      <pc:sldChg chg="modSp">
        <pc:chgData name="Stefano Ferrari" userId="S::ge96hap@mytum.de::12614f5b-92f2-46fc-80cb-33d73f1bc615" providerId="AD" clId="Web-{836323D3-E120-44C6-A9E8-827BDC52D788}" dt="2022-02-09T13:58:09.174" v="96" actId="20577"/>
        <pc:sldMkLst>
          <pc:docMk/>
          <pc:sldMk cId="1047958335" sldId="340"/>
        </pc:sldMkLst>
        <pc:spChg chg="mod">
          <ac:chgData name="Stefano Ferrari" userId="S::ge96hap@mytum.de::12614f5b-92f2-46fc-80cb-33d73f1bc615" providerId="AD" clId="Web-{836323D3-E120-44C6-A9E8-827BDC52D788}" dt="2022-02-09T13:58:09.174" v="96" actId="20577"/>
          <ac:spMkLst>
            <pc:docMk/>
            <pc:sldMk cId="1047958335" sldId="340"/>
            <ac:spMk id="3" creationId="{5DDB3BC3-39CD-2749-B39D-A6837C1936E0}"/>
          </ac:spMkLst>
        </pc:spChg>
      </pc:sldChg>
      <pc:sldChg chg="modSp add">
        <pc:chgData name="Stefano Ferrari" userId="S::ge96hap@mytum.de::12614f5b-92f2-46fc-80cb-33d73f1bc615" providerId="AD" clId="Web-{836323D3-E120-44C6-A9E8-827BDC52D788}" dt="2022-02-09T13:57:17.376" v="80" actId="20577"/>
        <pc:sldMkLst>
          <pc:docMk/>
          <pc:sldMk cId="602968379" sldId="367"/>
        </pc:sldMkLst>
        <pc:spChg chg="mod">
          <ac:chgData name="Stefano Ferrari" userId="S::ge96hap@mytum.de::12614f5b-92f2-46fc-80cb-33d73f1bc615" providerId="AD" clId="Web-{836323D3-E120-44C6-A9E8-827BDC52D788}" dt="2022-02-09T13:57:17.376" v="80" actId="20577"/>
          <ac:spMkLst>
            <pc:docMk/>
            <pc:sldMk cId="602968379" sldId="367"/>
            <ac:spMk id="5" creationId="{E85529AB-1AEC-4B88-9E34-ABE61482E28B}"/>
          </ac:spMkLst>
        </pc:spChg>
      </pc:sldChg>
      <pc:sldChg chg="add">
        <pc:chgData name="Stefano Ferrari" userId="S::ge96hap@mytum.de::12614f5b-92f2-46fc-80cb-33d73f1bc615" providerId="AD" clId="Web-{836323D3-E120-44C6-A9E8-827BDC52D788}" dt="2022-02-09T13:52:23.618" v="1"/>
        <pc:sldMkLst>
          <pc:docMk/>
          <pc:sldMk cId="2685286150" sldId="368"/>
        </pc:sldMkLst>
      </pc:sldChg>
    </pc:docChg>
  </pc:docChgLst>
  <pc:docChgLst>
    <pc:chgData name="Stefano Ferrari" userId="S::ge96hap@mytum.de::12614f5b-92f2-46fc-80cb-33d73f1bc615" providerId="AD" clId="Web-{3C50FA52-CC39-42E1-8A45-F765929FB633}"/>
    <pc:docChg chg="addSld delSld modSld sldOrd modSection">
      <pc:chgData name="Stefano Ferrari" userId="S::ge96hap@mytum.de::12614f5b-92f2-46fc-80cb-33d73f1bc615" providerId="AD" clId="Web-{3C50FA52-CC39-42E1-8A45-F765929FB633}" dt="2022-02-08T16:36:17.855" v="440" actId="20577"/>
      <pc:docMkLst>
        <pc:docMk/>
      </pc:docMkLst>
      <pc:sldChg chg="del">
        <pc:chgData name="Stefano Ferrari" userId="S::ge96hap@mytum.de::12614f5b-92f2-46fc-80cb-33d73f1bc615" providerId="AD" clId="Web-{3C50FA52-CC39-42E1-8A45-F765929FB633}" dt="2022-02-08T16:14:51.024" v="307"/>
        <pc:sldMkLst>
          <pc:docMk/>
          <pc:sldMk cId="0" sldId="258"/>
        </pc:sldMkLst>
      </pc:sldChg>
      <pc:sldChg chg="addSp delSp modSp mod modShow">
        <pc:chgData name="Stefano Ferrari" userId="S::ge96hap@mytum.de::12614f5b-92f2-46fc-80cb-33d73f1bc615" providerId="AD" clId="Web-{3C50FA52-CC39-42E1-8A45-F765929FB633}" dt="2022-02-08T16:36:04.792" v="434" actId="14100"/>
        <pc:sldMkLst>
          <pc:docMk/>
          <pc:sldMk cId="0" sldId="264"/>
        </pc:sldMkLst>
        <pc:spChg chg="add del">
          <ac:chgData name="Stefano Ferrari" userId="S::ge96hap@mytum.de::12614f5b-92f2-46fc-80cb-33d73f1bc615" providerId="AD" clId="Web-{3C50FA52-CC39-42E1-8A45-F765929FB633}" dt="2022-02-08T16:11:27.019" v="269"/>
          <ac:spMkLst>
            <pc:docMk/>
            <pc:sldMk cId="0" sldId="264"/>
            <ac:spMk id="2" creationId="{A85DE991-2856-40C4-A012-BDD7048459A3}"/>
          </ac:spMkLst>
        </pc:spChg>
        <pc:spChg chg="add del mod">
          <ac:chgData name="Stefano Ferrari" userId="S::ge96hap@mytum.de::12614f5b-92f2-46fc-80cb-33d73f1bc615" providerId="AD" clId="Web-{3C50FA52-CC39-42E1-8A45-F765929FB633}" dt="2022-02-08T16:11:26.956" v="268"/>
          <ac:spMkLst>
            <pc:docMk/>
            <pc:sldMk cId="0" sldId="264"/>
            <ac:spMk id="3" creationId="{AA0BFAE1-BA1C-46BA-900C-5C9420933EBB}"/>
          </ac:spMkLst>
        </pc:spChg>
        <pc:spChg chg="add mod">
          <ac:chgData name="Stefano Ferrari" userId="S::ge96hap@mytum.de::12614f5b-92f2-46fc-80cb-33d73f1bc615" providerId="AD" clId="Web-{3C50FA52-CC39-42E1-8A45-F765929FB633}" dt="2022-02-08T16:13:16.787" v="283" actId="1076"/>
          <ac:spMkLst>
            <pc:docMk/>
            <pc:sldMk cId="0" sldId="264"/>
            <ac:spMk id="4" creationId="{44764C3B-6F72-4F04-B0DC-40687C2E1D63}"/>
          </ac:spMkLst>
        </pc:spChg>
        <pc:spChg chg="add mod ord">
          <ac:chgData name="Stefano Ferrari" userId="S::ge96hap@mytum.de::12614f5b-92f2-46fc-80cb-33d73f1bc615" providerId="AD" clId="Web-{3C50FA52-CC39-42E1-8A45-F765929FB633}" dt="2022-02-08T16:13:04.974" v="280"/>
          <ac:spMkLst>
            <pc:docMk/>
            <pc:sldMk cId="0" sldId="264"/>
            <ac:spMk id="5" creationId="{BEB8F51C-34D6-48EF-9E9E-EF78B3086B8B}"/>
          </ac:spMkLst>
        </pc:spChg>
        <pc:spChg chg="del">
          <ac:chgData name="Stefano Ferrari" userId="S::ge96hap@mytum.de::12614f5b-92f2-46fc-80cb-33d73f1bc615" providerId="AD" clId="Web-{3C50FA52-CC39-42E1-8A45-F765929FB633}" dt="2022-02-08T16:11:00.768" v="263"/>
          <ac:spMkLst>
            <pc:docMk/>
            <pc:sldMk cId="0" sldId="264"/>
            <ac:spMk id="10" creationId="{5A35C780-5C4F-48AD-8E0C-45B15B1C11E5}"/>
          </ac:spMkLst>
        </pc:spChg>
        <pc:spChg chg="mod">
          <ac:chgData name="Stefano Ferrari" userId="S::ge96hap@mytum.de::12614f5b-92f2-46fc-80cb-33d73f1bc615" providerId="AD" clId="Web-{3C50FA52-CC39-42E1-8A45-F765929FB633}" dt="2022-02-08T16:36:04.792" v="434" actId="14100"/>
          <ac:spMkLst>
            <pc:docMk/>
            <pc:sldMk cId="0" sldId="264"/>
            <ac:spMk id="13" creationId="{F67D57FF-045D-8B48-9D5B-2205BED4074F}"/>
          </ac:spMkLst>
        </pc:spChg>
        <pc:spChg chg="mod">
          <ac:chgData name="Stefano Ferrari" userId="S::ge96hap@mytum.de::12614f5b-92f2-46fc-80cb-33d73f1bc615" providerId="AD" clId="Web-{3C50FA52-CC39-42E1-8A45-F765929FB633}" dt="2022-02-08T16:13:42.944" v="286"/>
          <ac:spMkLst>
            <pc:docMk/>
            <pc:sldMk cId="0" sldId="264"/>
            <ac:spMk id="180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6:10:50.174" v="262"/>
          <ac:picMkLst>
            <pc:docMk/>
            <pc:sldMk cId="0" sldId="264"/>
            <ac:picMk id="9" creationId="{67266B63-B486-4A7C-83F1-2310CCAD8605}"/>
          </ac:picMkLst>
        </pc:picChg>
        <pc:picChg chg="mod">
          <ac:chgData name="Stefano Ferrari" userId="S::ge96hap@mytum.de::12614f5b-92f2-46fc-80cb-33d73f1bc615" providerId="AD" clId="Web-{3C50FA52-CC39-42E1-8A45-F765929FB633}" dt="2022-02-08T16:16:28.652" v="310" actId="1076"/>
          <ac:picMkLst>
            <pc:docMk/>
            <pc:sldMk cId="0" sldId="264"/>
            <ac:picMk id="16" creationId="{56A9B041-ACC8-234B-AF96-271D7D2265B5}"/>
          </ac:picMkLst>
        </pc:picChg>
      </pc:sldChg>
      <pc:sldChg chg="modSp">
        <pc:chgData name="Stefano Ferrari" userId="S::ge96hap@mytum.de::12614f5b-92f2-46fc-80cb-33d73f1bc615" providerId="AD" clId="Web-{3C50FA52-CC39-42E1-8A45-F765929FB633}" dt="2022-02-08T15:15:40.524" v="43" actId="20577"/>
        <pc:sldMkLst>
          <pc:docMk/>
          <pc:sldMk cId="0" sldId="305"/>
        </pc:sldMkLst>
        <pc:spChg chg="mod">
          <ac:chgData name="Stefano Ferrari" userId="S::ge96hap@mytum.de::12614f5b-92f2-46fc-80cb-33d73f1bc615" providerId="AD" clId="Web-{3C50FA52-CC39-42E1-8A45-F765929FB633}" dt="2022-02-08T15:15:40.524" v="43" actId="20577"/>
          <ac:spMkLst>
            <pc:docMk/>
            <pc:sldMk cId="0" sldId="305"/>
            <ac:spMk id="5" creationId="{BD7FDB82-B920-3541-A44A-1FE000C9419F}"/>
          </ac:spMkLst>
        </pc:spChg>
      </pc:sldChg>
      <pc:sldChg chg="modSp del mod modShow">
        <pc:chgData name="Stefano Ferrari" userId="S::ge96hap@mytum.de::12614f5b-92f2-46fc-80cb-33d73f1bc615" providerId="AD" clId="Web-{3C50FA52-CC39-42E1-8A45-F765929FB633}" dt="2022-02-08T16:22:05.348" v="405"/>
        <pc:sldMkLst>
          <pc:docMk/>
          <pc:sldMk cId="0" sldId="306"/>
        </pc:sldMkLst>
        <pc:spChg chg="mod">
          <ac:chgData name="Stefano Ferrari" userId="S::ge96hap@mytum.de::12614f5b-92f2-46fc-80cb-33d73f1bc615" providerId="AD" clId="Web-{3C50FA52-CC39-42E1-8A45-F765929FB633}" dt="2022-02-08T15:15:51.087" v="44"/>
          <ac:spMkLst>
            <pc:docMk/>
            <pc:sldMk cId="0" sldId="306"/>
            <ac:spMk id="880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16:03.993" v="46"/>
          <ac:spMkLst>
            <pc:docMk/>
            <pc:sldMk cId="0" sldId="306"/>
            <ac:spMk id="882" creationId="{00000000-0000-0000-0000-000000000000}"/>
          </ac:spMkLst>
        </pc:spChg>
        <pc:picChg chg="mod">
          <ac:chgData name="Stefano Ferrari" userId="S::ge96hap@mytum.de::12614f5b-92f2-46fc-80cb-33d73f1bc615" providerId="AD" clId="Web-{3C50FA52-CC39-42E1-8A45-F765929FB633}" dt="2022-02-08T15:16:15.384" v="48" actId="1076"/>
          <ac:picMkLst>
            <pc:docMk/>
            <pc:sldMk cId="0" sldId="306"/>
            <ac:picMk id="9" creationId="{27B9D836-443A-45D8-A6E5-E582923A64B2}"/>
          </ac:picMkLst>
        </pc:picChg>
        <pc:picChg chg="mod">
          <ac:chgData name="Stefano Ferrari" userId="S::ge96hap@mytum.de::12614f5b-92f2-46fc-80cb-33d73f1bc615" providerId="AD" clId="Web-{3C50FA52-CC39-42E1-8A45-F765929FB633}" dt="2022-02-08T15:16:11.853" v="47" actId="1076"/>
          <ac:picMkLst>
            <pc:docMk/>
            <pc:sldMk cId="0" sldId="306"/>
            <ac:picMk id="2050" creationId="{365FC678-7233-463D-A595-CA12BCD10488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5:26:05.681" v="179"/>
        <pc:sldMkLst>
          <pc:docMk/>
          <pc:sldMk cId="37346006" sldId="309"/>
        </pc:sldMkLst>
        <pc:spChg chg="add mod">
          <ac:chgData name="Stefano Ferrari" userId="S::ge96hap@mytum.de::12614f5b-92f2-46fc-80cb-33d73f1bc615" providerId="AD" clId="Web-{3C50FA52-CC39-42E1-8A45-F765929FB633}" dt="2022-02-08T15:25:26.446" v="172" actId="20577"/>
          <ac:spMkLst>
            <pc:docMk/>
            <pc:sldMk cId="37346006" sldId="309"/>
            <ac:spMk id="3" creationId="{995FC4A0-D991-4575-9A6E-8D9D46F4F564}"/>
          </ac:spMkLst>
        </pc:spChg>
        <pc:spChg chg="del mod">
          <ac:chgData name="Stefano Ferrari" userId="S::ge96hap@mytum.de::12614f5b-92f2-46fc-80cb-33d73f1bc615" providerId="AD" clId="Web-{3C50FA52-CC39-42E1-8A45-F765929FB633}" dt="2022-02-08T15:19:05.685" v="58"/>
          <ac:spMkLst>
            <pc:docMk/>
            <pc:sldMk cId="37346006" sldId="309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18:40.310" v="55"/>
          <ac:spMkLst>
            <pc:docMk/>
            <pc:sldMk cId="37346006" sldId="309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5:17.509" v="165"/>
          <ac:spMkLst>
            <pc:docMk/>
            <pc:sldMk cId="37346006" sldId="309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5:29.946" v="173"/>
          <ac:spMkLst>
            <pc:docMk/>
            <pc:sldMk cId="37346006" sldId="309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19:08.826" v="59"/>
          <ac:spMkLst>
            <pc:docMk/>
            <pc:sldMk cId="37346006" sldId="309"/>
            <ac:spMk id="129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19:11.170" v="60"/>
          <ac:picMkLst>
            <pc:docMk/>
            <pc:sldMk cId="37346006" sldId="309"/>
            <ac:picMk id="13" creationId="{ACD0FED2-1B52-4BC0-9FC6-353BFED18539}"/>
          </ac:picMkLst>
        </pc:picChg>
      </pc:sldChg>
      <pc:sldChg chg="delSp">
        <pc:chgData name="Stefano Ferrari" userId="S::ge96hap@mytum.de::12614f5b-92f2-46fc-80cb-33d73f1bc615" providerId="AD" clId="Web-{3C50FA52-CC39-42E1-8A45-F765929FB633}" dt="2022-02-08T16:32:02.520" v="416"/>
        <pc:sldMkLst>
          <pc:docMk/>
          <pc:sldMk cId="3156947205" sldId="311"/>
        </pc:sldMkLst>
        <pc:spChg chg="del">
          <ac:chgData name="Stefano Ferrari" userId="S::ge96hap@mytum.de::12614f5b-92f2-46fc-80cb-33d73f1bc615" providerId="AD" clId="Web-{3C50FA52-CC39-42E1-8A45-F765929FB633}" dt="2022-02-08T16:32:02.520" v="416"/>
          <ac:spMkLst>
            <pc:docMk/>
            <pc:sldMk cId="3156947205" sldId="311"/>
            <ac:spMk id="125" creationId="{00000000-0000-0000-0000-000000000000}"/>
          </ac:spMkLst>
        </pc:spChg>
      </pc:sldChg>
      <pc:sldChg chg="addSp modSp del mod modShow">
        <pc:chgData name="Stefano Ferrari" userId="S::ge96hap@mytum.de::12614f5b-92f2-46fc-80cb-33d73f1bc615" providerId="AD" clId="Web-{3C50FA52-CC39-42E1-8A45-F765929FB633}" dt="2022-02-08T16:19:53.595" v="345"/>
        <pc:sldMkLst>
          <pc:docMk/>
          <pc:sldMk cId="2606829020" sldId="312"/>
        </pc:sldMkLst>
        <pc:spChg chg="mod">
          <ac:chgData name="Stefano Ferrari" userId="S::ge96hap@mytum.de::12614f5b-92f2-46fc-80cb-33d73f1bc615" providerId="AD" clId="Web-{3C50FA52-CC39-42E1-8A45-F765929FB633}" dt="2022-02-08T15:16:42.853" v="50"/>
          <ac:spMkLst>
            <pc:docMk/>
            <pc:sldMk cId="2606829020" sldId="312"/>
            <ac:spMk id="225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05:47.664" v="1"/>
          <ac:spMkLst>
            <pc:docMk/>
            <pc:sldMk cId="2606829020" sldId="312"/>
            <ac:spMk id="227" creationId="{00000000-0000-0000-0000-000000000000}"/>
          </ac:spMkLst>
        </pc:spChg>
        <pc:picChg chg="add mod">
          <ac:chgData name="Stefano Ferrari" userId="S::ge96hap@mytum.de::12614f5b-92f2-46fc-80cb-33d73f1bc615" providerId="AD" clId="Web-{3C50FA52-CC39-42E1-8A45-F765929FB633}" dt="2022-02-08T15:24:44.866" v="164" actId="1076"/>
          <ac:picMkLst>
            <pc:docMk/>
            <pc:sldMk cId="2606829020" sldId="312"/>
            <ac:picMk id="2" creationId="{EDF03B2F-11FD-44BC-863A-93390E20AA48}"/>
          </ac:picMkLst>
        </pc:picChg>
        <pc:picChg chg="mod">
          <ac:chgData name="Stefano Ferrari" userId="S::ge96hap@mytum.de::12614f5b-92f2-46fc-80cb-33d73f1bc615" providerId="AD" clId="Web-{3C50FA52-CC39-42E1-8A45-F765929FB633}" dt="2022-02-08T15:09:10.998" v="37" actId="1076"/>
          <ac:picMkLst>
            <pc:docMk/>
            <pc:sldMk cId="2606829020" sldId="312"/>
            <ac:picMk id="9" creationId="{518625A9-7722-4C47-90FD-04A734E50A96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6:31:15.972" v="412"/>
        <pc:sldMkLst>
          <pc:docMk/>
          <pc:sldMk cId="2162168276" sldId="313"/>
        </pc:sldMkLst>
        <pc:spChg chg="add del mod">
          <ac:chgData name="Stefano Ferrari" userId="S::ge96hap@mytum.de::12614f5b-92f2-46fc-80cb-33d73f1bc615" providerId="AD" clId="Web-{3C50FA52-CC39-42E1-8A45-F765929FB633}" dt="2022-02-08T16:31:15.972" v="412"/>
          <ac:spMkLst>
            <pc:docMk/>
            <pc:sldMk cId="2162168276" sldId="313"/>
            <ac:spMk id="3" creationId="{6DCFA87B-623C-40BA-9993-984032DF7BA6}"/>
          </ac:spMkLst>
        </pc:spChg>
        <pc:spChg chg="del">
          <ac:chgData name="Stefano Ferrari" userId="S::ge96hap@mytum.de::12614f5b-92f2-46fc-80cb-33d73f1bc615" providerId="AD" clId="Web-{3C50FA52-CC39-42E1-8A45-F765929FB633}" dt="2022-02-08T15:19:24.733" v="64"/>
          <ac:spMkLst>
            <pc:docMk/>
            <pc:sldMk cId="2162168276" sldId="313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19:28.952" v="65"/>
          <ac:spMkLst>
            <pc:docMk/>
            <pc:sldMk cId="2162168276" sldId="313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1:13.126" v="99"/>
          <ac:spMkLst>
            <pc:docMk/>
            <pc:sldMk cId="2162168276" sldId="313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1:10.704" v="98"/>
          <ac:spMkLst>
            <pc:docMk/>
            <pc:sldMk cId="2162168276" sldId="313"/>
            <ac:spMk id="126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6:05:41.931" v="257"/>
          <ac:picMkLst>
            <pc:docMk/>
            <pc:sldMk cId="2162168276" sldId="313"/>
            <ac:picMk id="13" creationId="{ACD0FED2-1B52-4BC0-9FC6-353BFED18539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6:31:47.942" v="414"/>
        <pc:sldMkLst>
          <pc:docMk/>
          <pc:sldMk cId="1285779939" sldId="314"/>
        </pc:sldMkLst>
        <pc:spChg chg="add del mod">
          <ac:chgData name="Stefano Ferrari" userId="S::ge96hap@mytum.de::12614f5b-92f2-46fc-80cb-33d73f1bc615" providerId="AD" clId="Web-{3C50FA52-CC39-42E1-8A45-F765929FB633}" dt="2022-02-08T16:31:47.942" v="414"/>
          <ac:spMkLst>
            <pc:docMk/>
            <pc:sldMk cId="1285779939" sldId="314"/>
            <ac:spMk id="3" creationId="{402113AA-0609-4510-956D-8A2E3ABA0D6C}"/>
          </ac:spMkLst>
        </pc:spChg>
        <pc:spChg chg="del">
          <ac:chgData name="Stefano Ferrari" userId="S::ge96hap@mytum.de::12614f5b-92f2-46fc-80cb-33d73f1bc615" providerId="AD" clId="Web-{3C50FA52-CC39-42E1-8A45-F765929FB633}" dt="2022-02-08T15:19:14.279" v="61"/>
          <ac:spMkLst>
            <pc:docMk/>
            <pc:sldMk cId="1285779939" sldId="314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19:33.093" v="66"/>
          <ac:spMkLst>
            <pc:docMk/>
            <pc:sldMk cId="1285779939" sldId="314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0:56.845" v="90"/>
          <ac:spMkLst>
            <pc:docMk/>
            <pc:sldMk cId="1285779939" sldId="314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0:54.485" v="89"/>
          <ac:spMkLst>
            <pc:docMk/>
            <pc:sldMk cId="1285779939" sldId="314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19:16.967" v="62"/>
          <ac:spMkLst>
            <pc:docMk/>
            <pc:sldMk cId="1285779939" sldId="314"/>
            <ac:spMk id="129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19:20.108" v="63"/>
          <ac:picMkLst>
            <pc:docMk/>
            <pc:sldMk cId="1285779939" sldId="314"/>
            <ac:picMk id="13" creationId="{ACD0FED2-1B52-4BC0-9FC6-353BFED18539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6:30:49.518" v="407"/>
        <pc:sldMkLst>
          <pc:docMk/>
          <pc:sldMk cId="1541207784" sldId="315"/>
        </pc:sldMkLst>
        <pc:spChg chg="add del mod">
          <ac:chgData name="Stefano Ferrari" userId="S::ge96hap@mytum.de::12614f5b-92f2-46fc-80cb-33d73f1bc615" providerId="AD" clId="Web-{3C50FA52-CC39-42E1-8A45-F765929FB633}" dt="2022-02-08T16:30:49.518" v="407"/>
          <ac:spMkLst>
            <pc:docMk/>
            <pc:sldMk cId="1541207784" sldId="315"/>
            <ac:spMk id="3" creationId="{7D881E73-7636-438C-AD93-6B79E9BBA78B}"/>
          </ac:spMkLst>
        </pc:spChg>
        <pc:spChg chg="add">
          <ac:chgData name="Stefano Ferrari" userId="S::ge96hap@mytum.de::12614f5b-92f2-46fc-80cb-33d73f1bc615" providerId="AD" clId="Web-{3C50FA52-CC39-42E1-8A45-F765929FB633}" dt="2022-02-08T15:21:17.470" v="101"/>
          <ac:spMkLst>
            <pc:docMk/>
            <pc:sldMk cId="1541207784" sldId="315"/>
            <ac:spMk id="4" creationId="{D7429A9F-196F-4466-9B9F-6982118D5EBF}"/>
          </ac:spMkLst>
        </pc:spChg>
        <pc:spChg chg="del">
          <ac:chgData name="Stefano Ferrari" userId="S::ge96hap@mytum.de::12614f5b-92f2-46fc-80cb-33d73f1bc615" providerId="AD" clId="Web-{3C50FA52-CC39-42E1-8A45-F765929FB633}" dt="2022-02-08T15:19:40.327" v="67"/>
          <ac:spMkLst>
            <pc:docMk/>
            <pc:sldMk cId="1541207784" sldId="315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19:56.406" v="73"/>
          <ac:spMkLst>
            <pc:docMk/>
            <pc:sldMk cId="1541207784" sldId="315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1:35.986" v="118"/>
          <ac:spMkLst>
            <pc:docMk/>
            <pc:sldMk cId="1541207784" sldId="315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1:33.408" v="117"/>
          <ac:spMkLst>
            <pc:docMk/>
            <pc:sldMk cId="1541207784" sldId="315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19:43.078" v="68"/>
          <ac:spMkLst>
            <pc:docMk/>
            <pc:sldMk cId="1541207784" sldId="315"/>
            <ac:spMk id="129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19:45.608" v="69"/>
          <ac:picMkLst>
            <pc:docMk/>
            <pc:sldMk cId="1541207784" sldId="315"/>
            <ac:picMk id="13" creationId="{ACD0FED2-1B52-4BC0-9FC6-353BFED18539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6:31:01.425" v="409"/>
        <pc:sldMkLst>
          <pc:docMk/>
          <pc:sldMk cId="3790852569" sldId="316"/>
        </pc:sldMkLst>
        <pc:spChg chg="add del mod">
          <ac:chgData name="Stefano Ferrari" userId="S::ge96hap@mytum.de::12614f5b-92f2-46fc-80cb-33d73f1bc615" providerId="AD" clId="Web-{3C50FA52-CC39-42E1-8A45-F765929FB633}" dt="2022-02-08T16:31:01.425" v="409"/>
          <ac:spMkLst>
            <pc:docMk/>
            <pc:sldMk cId="3790852569" sldId="316"/>
            <ac:spMk id="3" creationId="{F545A4D8-C6D4-473E-B0E4-85AA464E8723}"/>
          </ac:spMkLst>
        </pc:spChg>
        <pc:spChg chg="del">
          <ac:chgData name="Stefano Ferrari" userId="S::ge96hap@mytum.de::12614f5b-92f2-46fc-80cb-33d73f1bc615" providerId="AD" clId="Web-{3C50FA52-CC39-42E1-8A45-F765929FB633}" dt="2022-02-08T15:19:48.171" v="70"/>
          <ac:spMkLst>
            <pc:docMk/>
            <pc:sldMk cId="3790852569" sldId="316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19:53.999" v="72"/>
          <ac:spMkLst>
            <pc:docMk/>
            <pc:sldMk cId="3790852569" sldId="316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1:52.627" v="132"/>
          <ac:spMkLst>
            <pc:docMk/>
            <pc:sldMk cId="3790852569" sldId="316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1:54.987" v="133"/>
          <ac:spMkLst>
            <pc:docMk/>
            <pc:sldMk cId="3790852569" sldId="316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19:51.296" v="71"/>
          <ac:spMkLst>
            <pc:docMk/>
            <pc:sldMk cId="3790852569" sldId="316"/>
            <ac:spMk id="129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21:57.409" v="134"/>
          <ac:picMkLst>
            <pc:docMk/>
            <pc:sldMk cId="3790852569" sldId="316"/>
            <ac:picMk id="13" creationId="{ACD0FED2-1B52-4BC0-9FC6-353BFED18539}"/>
          </ac:picMkLst>
        </pc:picChg>
      </pc:sldChg>
      <pc:sldChg chg="addSp delSp modSp mod modShow">
        <pc:chgData name="Stefano Ferrari" userId="S::ge96hap@mytum.de::12614f5b-92f2-46fc-80cb-33d73f1bc615" providerId="AD" clId="Web-{3C50FA52-CC39-42E1-8A45-F765929FB633}" dt="2022-02-08T16:06:01.104" v="258"/>
        <pc:sldMkLst>
          <pc:docMk/>
          <pc:sldMk cId="110110953" sldId="317"/>
        </pc:sldMkLst>
        <pc:spChg chg="add mod">
          <ac:chgData name="Stefano Ferrari" userId="S::ge96hap@mytum.de::12614f5b-92f2-46fc-80cb-33d73f1bc615" providerId="AD" clId="Web-{3C50FA52-CC39-42E1-8A45-F765929FB633}" dt="2022-02-08T15:22:27.410" v="156" actId="14100"/>
          <ac:spMkLst>
            <pc:docMk/>
            <pc:sldMk cId="110110953" sldId="317"/>
            <ac:spMk id="3" creationId="{C81DDC18-634E-44B5-AD7D-3FE8CD1AF40A}"/>
          </ac:spMkLst>
        </pc:spChg>
        <pc:spChg chg="del">
          <ac:chgData name="Stefano Ferrari" userId="S::ge96hap@mytum.de::12614f5b-92f2-46fc-80cb-33d73f1bc615" providerId="AD" clId="Web-{3C50FA52-CC39-42E1-8A45-F765929FB633}" dt="2022-02-08T15:23:09.004" v="159"/>
          <ac:spMkLst>
            <pc:docMk/>
            <pc:sldMk cId="110110953" sldId="317"/>
            <ac:spMk id="14" creationId="{267204A3-5259-4D7D-B3AD-83A74C3A285A}"/>
          </ac:spMkLst>
        </pc:spChg>
        <pc:spChg chg="del">
          <ac:chgData name="Stefano Ferrari" userId="S::ge96hap@mytum.de::12614f5b-92f2-46fc-80cb-33d73f1bc615" providerId="AD" clId="Web-{3C50FA52-CC39-42E1-8A45-F765929FB633}" dt="2022-02-08T15:23:12.192" v="160"/>
          <ac:spMkLst>
            <pc:docMk/>
            <pc:sldMk cId="110110953" sldId="317"/>
            <ac:spMk id="15" creationId="{A380AB21-A13E-4DE5-8CCC-52F624E876CE}"/>
          </ac:spMkLst>
        </pc:spChg>
        <pc:spChg chg="del">
          <ac:chgData name="Stefano Ferrari" userId="S::ge96hap@mytum.de::12614f5b-92f2-46fc-80cb-33d73f1bc615" providerId="AD" clId="Web-{3C50FA52-CC39-42E1-8A45-F765929FB633}" dt="2022-02-08T15:22:29.972" v="157"/>
          <ac:spMkLst>
            <pc:docMk/>
            <pc:sldMk cId="110110953" sldId="317"/>
            <ac:spMk id="125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5:22:32.269" v="158"/>
          <ac:spMkLst>
            <pc:docMk/>
            <pc:sldMk cId="110110953" sldId="317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3C50FA52-CC39-42E1-8A45-F765929FB633}" dt="2022-02-08T16:06:01.104" v="258"/>
          <ac:spMkLst>
            <pc:docMk/>
            <pc:sldMk cId="110110953" sldId="317"/>
            <ac:spMk id="129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23:17.692" v="161"/>
          <ac:picMkLst>
            <pc:docMk/>
            <pc:sldMk cId="110110953" sldId="317"/>
            <ac:picMk id="13" creationId="{ACD0FED2-1B52-4BC0-9FC6-353BFED18539}"/>
          </ac:picMkLst>
        </pc:picChg>
      </pc:sldChg>
      <pc:sldChg chg="delSp">
        <pc:chgData name="Stefano Ferrari" userId="S::ge96hap@mytum.de::12614f5b-92f2-46fc-80cb-33d73f1bc615" providerId="AD" clId="Web-{3C50FA52-CC39-42E1-8A45-F765929FB633}" dt="2022-02-08T16:34:48.025" v="425"/>
        <pc:sldMkLst>
          <pc:docMk/>
          <pc:sldMk cId="1240483796" sldId="320"/>
        </pc:sldMkLst>
        <pc:spChg chg="del">
          <ac:chgData name="Stefano Ferrari" userId="S::ge96hap@mytum.de::12614f5b-92f2-46fc-80cb-33d73f1bc615" providerId="AD" clId="Web-{3C50FA52-CC39-42E1-8A45-F765929FB633}" dt="2022-02-08T16:34:48.025" v="425"/>
          <ac:spMkLst>
            <pc:docMk/>
            <pc:sldMk cId="1240483796" sldId="320"/>
            <ac:spMk id="7" creationId="{07C3612C-9665-F547-9C33-26407BC84648}"/>
          </ac:spMkLst>
        </pc:spChg>
      </pc:sldChg>
      <pc:sldChg chg="modSp">
        <pc:chgData name="Stefano Ferrari" userId="S::ge96hap@mytum.de::12614f5b-92f2-46fc-80cb-33d73f1bc615" providerId="AD" clId="Web-{3C50FA52-CC39-42E1-8A45-F765929FB633}" dt="2022-02-08T16:35:38.292" v="432" actId="20577"/>
        <pc:sldMkLst>
          <pc:docMk/>
          <pc:sldMk cId="2508929320" sldId="324"/>
        </pc:sldMkLst>
        <pc:spChg chg="mod">
          <ac:chgData name="Stefano Ferrari" userId="S::ge96hap@mytum.de::12614f5b-92f2-46fc-80cb-33d73f1bc615" providerId="AD" clId="Web-{3C50FA52-CC39-42E1-8A45-F765929FB633}" dt="2022-02-08T16:35:38.292" v="432" actId="20577"/>
          <ac:spMkLst>
            <pc:docMk/>
            <pc:sldMk cId="2508929320" sldId="324"/>
            <ac:spMk id="4" creationId="{52F50BCE-A783-4F42-8E69-4452C1567BA9}"/>
          </ac:spMkLst>
        </pc:spChg>
      </pc:sldChg>
      <pc:sldChg chg="delSp">
        <pc:chgData name="Stefano Ferrari" userId="S::ge96hap@mytum.de::12614f5b-92f2-46fc-80cb-33d73f1bc615" providerId="AD" clId="Web-{3C50FA52-CC39-42E1-8A45-F765929FB633}" dt="2022-02-08T16:35:07.619" v="427"/>
        <pc:sldMkLst>
          <pc:docMk/>
          <pc:sldMk cId="4273345623" sldId="329"/>
        </pc:sldMkLst>
        <pc:spChg chg="del">
          <ac:chgData name="Stefano Ferrari" userId="S::ge96hap@mytum.de::12614f5b-92f2-46fc-80cb-33d73f1bc615" providerId="AD" clId="Web-{3C50FA52-CC39-42E1-8A45-F765929FB633}" dt="2022-02-08T16:35:07.619" v="427"/>
          <ac:spMkLst>
            <pc:docMk/>
            <pc:sldMk cId="4273345623" sldId="329"/>
            <ac:spMk id="6" creationId="{45426F64-003D-1D4F-B681-2BFB82C0BA01}"/>
          </ac:spMkLst>
        </pc:spChg>
      </pc:sldChg>
      <pc:sldChg chg="delSp">
        <pc:chgData name="Stefano Ferrari" userId="S::ge96hap@mytum.de::12614f5b-92f2-46fc-80cb-33d73f1bc615" providerId="AD" clId="Web-{3C50FA52-CC39-42E1-8A45-F765929FB633}" dt="2022-02-08T16:35:17.354" v="429"/>
        <pc:sldMkLst>
          <pc:docMk/>
          <pc:sldMk cId="3605290750" sldId="331"/>
        </pc:sldMkLst>
        <pc:spChg chg="del">
          <ac:chgData name="Stefano Ferrari" userId="S::ge96hap@mytum.de::12614f5b-92f2-46fc-80cb-33d73f1bc615" providerId="AD" clId="Web-{3C50FA52-CC39-42E1-8A45-F765929FB633}" dt="2022-02-08T16:35:17.354" v="429"/>
          <ac:spMkLst>
            <pc:docMk/>
            <pc:sldMk cId="3605290750" sldId="331"/>
            <ac:spMk id="16" creationId="{F4C1F7DE-BB90-094C-B8DB-93CD8850FB47}"/>
          </ac:spMkLst>
        </pc:spChg>
      </pc:sldChg>
      <pc:sldChg chg="modSp">
        <pc:chgData name="Stefano Ferrari" userId="S::ge96hap@mytum.de::12614f5b-92f2-46fc-80cb-33d73f1bc615" providerId="AD" clId="Web-{3C50FA52-CC39-42E1-8A45-F765929FB633}" dt="2022-02-08T16:27:55.404" v="406" actId="1076"/>
        <pc:sldMkLst>
          <pc:docMk/>
          <pc:sldMk cId="3268998339" sldId="332"/>
        </pc:sldMkLst>
        <pc:spChg chg="mod">
          <ac:chgData name="Stefano Ferrari" userId="S::ge96hap@mytum.de::12614f5b-92f2-46fc-80cb-33d73f1bc615" providerId="AD" clId="Web-{3C50FA52-CC39-42E1-8A45-F765929FB633}" dt="2022-02-08T16:27:55.404" v="406" actId="1076"/>
          <ac:spMkLst>
            <pc:docMk/>
            <pc:sldMk cId="3268998339" sldId="332"/>
            <ac:spMk id="13" creationId="{A881E24A-CB78-A74A-BE59-2D9881450221}"/>
          </ac:spMkLst>
        </pc:spChg>
      </pc:sldChg>
      <pc:sldChg chg="delSp">
        <pc:chgData name="Stefano Ferrari" userId="S::ge96hap@mytum.de::12614f5b-92f2-46fc-80cb-33d73f1bc615" providerId="AD" clId="Web-{3C50FA52-CC39-42E1-8A45-F765929FB633}" dt="2022-02-08T16:35:01.541" v="426"/>
        <pc:sldMkLst>
          <pc:docMk/>
          <pc:sldMk cId="3964016416" sldId="333"/>
        </pc:sldMkLst>
        <pc:spChg chg="del">
          <ac:chgData name="Stefano Ferrari" userId="S::ge96hap@mytum.de::12614f5b-92f2-46fc-80cb-33d73f1bc615" providerId="AD" clId="Web-{3C50FA52-CC39-42E1-8A45-F765929FB633}" dt="2022-02-08T16:35:01.541" v="426"/>
          <ac:spMkLst>
            <pc:docMk/>
            <pc:sldMk cId="3964016416" sldId="333"/>
            <ac:spMk id="6" creationId="{45426F64-003D-1D4F-B681-2BFB82C0BA01}"/>
          </ac:spMkLst>
        </pc:spChg>
      </pc:sldChg>
      <pc:sldChg chg="delSp">
        <pc:chgData name="Stefano Ferrari" userId="S::ge96hap@mytum.de::12614f5b-92f2-46fc-80cb-33d73f1bc615" providerId="AD" clId="Web-{3C50FA52-CC39-42E1-8A45-F765929FB633}" dt="2022-02-08T16:34:39.618" v="424"/>
        <pc:sldMkLst>
          <pc:docMk/>
          <pc:sldMk cId="2284041710" sldId="334"/>
        </pc:sldMkLst>
        <pc:spChg chg="del">
          <ac:chgData name="Stefano Ferrari" userId="S::ge96hap@mytum.de::12614f5b-92f2-46fc-80cb-33d73f1bc615" providerId="AD" clId="Web-{3C50FA52-CC39-42E1-8A45-F765929FB633}" dt="2022-02-08T16:34:39.618" v="424"/>
          <ac:spMkLst>
            <pc:docMk/>
            <pc:sldMk cId="2284041710" sldId="334"/>
            <ac:spMk id="6" creationId="{D0B1A760-5121-9346-AE38-B21D8CEBCF67}"/>
          </ac:spMkLst>
        </pc:spChg>
      </pc:sldChg>
      <pc:sldChg chg="modSp">
        <pc:chgData name="Stefano Ferrari" userId="S::ge96hap@mytum.de::12614f5b-92f2-46fc-80cb-33d73f1bc615" providerId="AD" clId="Web-{3C50FA52-CC39-42E1-8A45-F765929FB633}" dt="2022-02-08T15:29:53.359" v="204" actId="14100"/>
        <pc:sldMkLst>
          <pc:docMk/>
          <pc:sldMk cId="2582459429" sldId="335"/>
        </pc:sldMkLst>
        <pc:spChg chg="mod">
          <ac:chgData name="Stefano Ferrari" userId="S::ge96hap@mytum.de::12614f5b-92f2-46fc-80cb-33d73f1bc615" providerId="AD" clId="Web-{3C50FA52-CC39-42E1-8A45-F765929FB633}" dt="2022-02-08T15:29:53.359" v="204" actId="14100"/>
          <ac:spMkLst>
            <pc:docMk/>
            <pc:sldMk cId="2582459429" sldId="335"/>
            <ac:spMk id="6" creationId="{BF262DB1-3EE5-6D44-AC8E-C8AD0C7AB88F}"/>
          </ac:spMkLst>
        </pc:spChg>
      </pc:sldChg>
      <pc:sldChg chg="del">
        <pc:chgData name="Stefano Ferrari" userId="S::ge96hap@mytum.de::12614f5b-92f2-46fc-80cb-33d73f1bc615" providerId="AD" clId="Web-{3C50FA52-CC39-42E1-8A45-F765929FB633}" dt="2022-02-08T16:17:25.138" v="313"/>
        <pc:sldMkLst>
          <pc:docMk/>
          <pc:sldMk cId="1985035751" sldId="336"/>
        </pc:sldMkLst>
      </pc:sldChg>
      <pc:sldChg chg="addSp delSp modSp">
        <pc:chgData name="Stefano Ferrari" userId="S::ge96hap@mytum.de::12614f5b-92f2-46fc-80cb-33d73f1bc615" providerId="AD" clId="Web-{3C50FA52-CC39-42E1-8A45-F765929FB633}" dt="2022-02-08T16:34:01.820" v="421"/>
        <pc:sldMkLst>
          <pc:docMk/>
          <pc:sldMk cId="310834924" sldId="339"/>
        </pc:sldMkLst>
        <pc:spChg chg="mod">
          <ac:chgData name="Stefano Ferrari" userId="S::ge96hap@mytum.de::12614f5b-92f2-46fc-80cb-33d73f1bc615" providerId="AD" clId="Web-{3C50FA52-CC39-42E1-8A45-F765929FB633}" dt="2022-02-08T16:33:52.523" v="420" actId="1076"/>
          <ac:spMkLst>
            <pc:docMk/>
            <pc:sldMk cId="310834924" sldId="339"/>
            <ac:spMk id="3" creationId="{5DDB3BC3-39CD-2749-B39D-A6837C1936E0}"/>
          </ac:spMkLst>
        </pc:spChg>
        <pc:spChg chg="add del">
          <ac:chgData name="Stefano Ferrari" userId="S::ge96hap@mytum.de::12614f5b-92f2-46fc-80cb-33d73f1bc615" providerId="AD" clId="Web-{3C50FA52-CC39-42E1-8A45-F765929FB633}" dt="2022-02-08T16:33:50.507" v="419"/>
          <ac:spMkLst>
            <pc:docMk/>
            <pc:sldMk cId="310834924" sldId="339"/>
            <ac:spMk id="4" creationId="{93A3F738-15C7-AE4A-8C65-C47C96C75E1A}"/>
          </ac:spMkLst>
        </pc:spChg>
        <pc:spChg chg="del">
          <ac:chgData name="Stefano Ferrari" userId="S::ge96hap@mytum.de::12614f5b-92f2-46fc-80cb-33d73f1bc615" providerId="AD" clId="Web-{3C50FA52-CC39-42E1-8A45-F765929FB633}" dt="2022-02-08T16:34:01.820" v="421"/>
          <ac:spMkLst>
            <pc:docMk/>
            <pc:sldMk cId="310834924" sldId="339"/>
            <ac:spMk id="5" creationId="{5531DD37-DA44-4940-8C31-2AC3CAB2E784}"/>
          </ac:spMkLst>
        </pc:spChg>
        <pc:spChg chg="add del mod">
          <ac:chgData name="Stefano Ferrari" userId="S::ge96hap@mytum.de::12614f5b-92f2-46fc-80cb-33d73f1bc615" providerId="AD" clId="Web-{3C50FA52-CC39-42E1-8A45-F765929FB633}" dt="2022-02-08T16:33:50.507" v="419"/>
          <ac:spMkLst>
            <pc:docMk/>
            <pc:sldMk cId="310834924" sldId="339"/>
            <ac:spMk id="7" creationId="{CA562468-5AEB-4F06-A082-16414FF5BAB6}"/>
          </ac:spMkLst>
        </pc:spChg>
      </pc:sldChg>
      <pc:sldChg chg="delSp">
        <pc:chgData name="Stefano Ferrari" userId="S::ge96hap@mytum.de::12614f5b-92f2-46fc-80cb-33d73f1bc615" providerId="AD" clId="Web-{3C50FA52-CC39-42E1-8A45-F765929FB633}" dt="2022-02-08T16:34:06.289" v="422"/>
        <pc:sldMkLst>
          <pc:docMk/>
          <pc:sldMk cId="1047958335" sldId="340"/>
        </pc:sldMkLst>
        <pc:spChg chg="del">
          <ac:chgData name="Stefano Ferrari" userId="S::ge96hap@mytum.de::12614f5b-92f2-46fc-80cb-33d73f1bc615" providerId="AD" clId="Web-{3C50FA52-CC39-42E1-8A45-F765929FB633}" dt="2022-02-08T16:34:06.289" v="422"/>
          <ac:spMkLst>
            <pc:docMk/>
            <pc:sldMk cId="1047958335" sldId="340"/>
            <ac:spMk id="5" creationId="{5531DD37-DA44-4940-8C31-2AC3CAB2E784}"/>
          </ac:spMkLst>
        </pc:spChg>
      </pc:sldChg>
      <pc:sldChg chg="addSp modSp">
        <pc:chgData name="Stefano Ferrari" userId="S::ge96hap@mytum.de::12614f5b-92f2-46fc-80cb-33d73f1bc615" providerId="AD" clId="Web-{3C50FA52-CC39-42E1-8A45-F765929FB633}" dt="2022-02-08T16:02:32.848" v="256" actId="1076"/>
        <pc:sldMkLst>
          <pc:docMk/>
          <pc:sldMk cId="643924382" sldId="342"/>
        </pc:sldMkLst>
        <pc:spChg chg="add mod">
          <ac:chgData name="Stefano Ferrari" userId="S::ge96hap@mytum.de::12614f5b-92f2-46fc-80cb-33d73f1bc615" providerId="AD" clId="Web-{3C50FA52-CC39-42E1-8A45-F765929FB633}" dt="2022-02-08T16:01:02.471" v="252"/>
          <ac:spMkLst>
            <pc:docMk/>
            <pc:sldMk cId="643924382" sldId="342"/>
            <ac:spMk id="3" creationId="{AA859595-78D1-460F-9905-592F8966B343}"/>
          </ac:spMkLst>
        </pc:spChg>
        <pc:spChg chg="add mod">
          <ac:chgData name="Stefano Ferrari" userId="S::ge96hap@mytum.de::12614f5b-92f2-46fc-80cb-33d73f1bc615" providerId="AD" clId="Web-{3C50FA52-CC39-42E1-8A45-F765929FB633}" dt="2022-02-08T16:02:32.848" v="256" actId="1076"/>
          <ac:spMkLst>
            <pc:docMk/>
            <pc:sldMk cId="643924382" sldId="342"/>
            <ac:spMk id="17" creationId="{769A529C-7661-4F98-9DE4-78A4BF92F002}"/>
          </ac:spMkLst>
        </pc:spChg>
        <pc:inkChg chg="mod">
          <ac:chgData name="Stefano Ferrari" userId="S::ge96hap@mytum.de::12614f5b-92f2-46fc-80cb-33d73f1bc615" providerId="AD" clId="Web-{3C50FA52-CC39-42E1-8A45-F765929FB633}" dt="2022-02-08T15:59:38.547" v="242" actId="1076"/>
          <ac:inkMkLst>
            <pc:docMk/>
            <pc:sldMk cId="643924382" sldId="342"/>
            <ac:inkMk id="7" creationId="{5543DA2A-6D51-7F4F-A944-82C0E4187F93}"/>
          </ac:inkMkLst>
        </pc:inkChg>
        <pc:inkChg chg="mod">
          <ac:chgData name="Stefano Ferrari" userId="S::ge96hap@mytum.de::12614f5b-92f2-46fc-80cb-33d73f1bc615" providerId="AD" clId="Web-{3C50FA52-CC39-42E1-8A45-F765929FB633}" dt="2022-02-08T16:00:13.579" v="245" actId="14100"/>
          <ac:inkMkLst>
            <pc:docMk/>
            <pc:sldMk cId="643924382" sldId="342"/>
            <ac:inkMk id="16" creationId="{7CBB5D85-FD85-E844-8EDE-BEA9850994AE}"/>
          </ac:inkMkLst>
        </pc:inkChg>
      </pc:sldChg>
      <pc:sldChg chg="delSp">
        <pc:chgData name="Stefano Ferrari" userId="S::ge96hap@mytum.de::12614f5b-92f2-46fc-80cb-33d73f1bc615" providerId="AD" clId="Web-{3C50FA52-CC39-42E1-8A45-F765929FB633}" dt="2022-02-08T16:35:22.838" v="430"/>
        <pc:sldMkLst>
          <pc:docMk/>
          <pc:sldMk cId="2646549986" sldId="343"/>
        </pc:sldMkLst>
        <pc:spChg chg="del">
          <ac:chgData name="Stefano Ferrari" userId="S::ge96hap@mytum.de::12614f5b-92f2-46fc-80cb-33d73f1bc615" providerId="AD" clId="Web-{3C50FA52-CC39-42E1-8A45-F765929FB633}" dt="2022-02-08T16:35:22.838" v="430"/>
          <ac:spMkLst>
            <pc:docMk/>
            <pc:sldMk cId="2646549986" sldId="343"/>
            <ac:spMk id="6" creationId="{F2676328-3140-9F44-8872-C00C2B875EC2}"/>
          </ac:spMkLst>
        </pc:spChg>
      </pc:sldChg>
      <pc:sldChg chg="addSp modSp add del mod ord replId modShow">
        <pc:chgData name="Stefano Ferrari" userId="S::ge96hap@mytum.de::12614f5b-92f2-46fc-80cb-33d73f1bc615" providerId="AD" clId="Web-{3C50FA52-CC39-42E1-8A45-F765929FB633}" dt="2022-02-08T16:17:31.825" v="314"/>
        <pc:sldMkLst>
          <pc:docMk/>
          <pc:sldMk cId="2958634724" sldId="344"/>
        </pc:sldMkLst>
        <pc:spChg chg="mod">
          <ac:chgData name="Stefano Ferrari" userId="S::ge96hap@mytum.de::12614f5b-92f2-46fc-80cb-33d73f1bc615" providerId="AD" clId="Web-{3C50FA52-CC39-42E1-8A45-F765929FB633}" dt="2022-02-08T15:17:06.667" v="54"/>
          <ac:spMkLst>
            <pc:docMk/>
            <pc:sldMk cId="2958634724" sldId="344"/>
            <ac:spMk id="225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06:20.446" v="6" actId="20577"/>
          <ac:spMkLst>
            <pc:docMk/>
            <pc:sldMk cId="2958634724" sldId="344"/>
            <ac:spMk id="226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06:26.275" v="10" actId="20577"/>
          <ac:spMkLst>
            <pc:docMk/>
            <pc:sldMk cId="2958634724" sldId="344"/>
            <ac:spMk id="228" creationId="{00000000-0000-0000-0000-000000000000}"/>
          </ac:spMkLst>
        </pc:spChg>
        <pc:picChg chg="add mod">
          <ac:chgData name="Stefano Ferrari" userId="S::ge96hap@mytum.de::12614f5b-92f2-46fc-80cb-33d73f1bc615" providerId="AD" clId="Web-{3C50FA52-CC39-42E1-8A45-F765929FB633}" dt="2022-02-08T15:06:40.291" v="12" actId="1076"/>
          <ac:picMkLst>
            <pc:docMk/>
            <pc:sldMk cId="2958634724" sldId="344"/>
            <ac:picMk id="2" creationId="{3FD2904C-B913-44AD-B941-94B7ACD00032}"/>
          </ac:picMkLst>
        </pc:picChg>
        <pc:picChg chg="mod">
          <ac:chgData name="Stefano Ferrari" userId="S::ge96hap@mytum.de::12614f5b-92f2-46fc-80cb-33d73f1bc615" providerId="AD" clId="Web-{3C50FA52-CC39-42E1-8A45-F765929FB633}" dt="2022-02-08T15:07:03.557" v="14" actId="1076"/>
          <ac:picMkLst>
            <pc:docMk/>
            <pc:sldMk cId="2958634724" sldId="344"/>
            <ac:picMk id="9" creationId="{518625A9-7722-4C47-90FD-04A734E50A96}"/>
          </ac:picMkLst>
        </pc:picChg>
      </pc:sldChg>
      <pc:sldChg chg="addSp modSp add del ord replId">
        <pc:chgData name="Stefano Ferrari" userId="S::ge96hap@mytum.de::12614f5b-92f2-46fc-80cb-33d73f1bc615" providerId="AD" clId="Web-{3C50FA52-CC39-42E1-8A45-F765929FB633}" dt="2022-02-08T16:13:24.303" v="284"/>
        <pc:sldMkLst>
          <pc:docMk/>
          <pc:sldMk cId="1324660944" sldId="345"/>
        </pc:sldMkLst>
        <pc:spChg chg="mod">
          <ac:chgData name="Stefano Ferrari" userId="S::ge96hap@mytum.de::12614f5b-92f2-46fc-80cb-33d73f1bc615" providerId="AD" clId="Web-{3C50FA52-CC39-42E1-8A45-F765929FB633}" dt="2022-02-08T15:16:54.698" v="52"/>
          <ac:spMkLst>
            <pc:docMk/>
            <pc:sldMk cId="1324660944" sldId="345"/>
            <ac:spMk id="225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08:38.403" v="35" actId="20577"/>
          <ac:spMkLst>
            <pc:docMk/>
            <pc:sldMk cId="1324660944" sldId="345"/>
            <ac:spMk id="226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08:17.981" v="31" actId="14100"/>
          <ac:spMkLst>
            <pc:docMk/>
            <pc:sldMk cId="1324660944" sldId="345"/>
            <ac:spMk id="228" creationId="{00000000-0000-0000-0000-000000000000}"/>
          </ac:spMkLst>
        </pc:spChg>
        <pc:picChg chg="add mod">
          <ac:chgData name="Stefano Ferrari" userId="S::ge96hap@mytum.de::12614f5b-92f2-46fc-80cb-33d73f1bc615" providerId="AD" clId="Web-{3C50FA52-CC39-42E1-8A45-F765929FB633}" dt="2022-02-08T15:08:28.997" v="34" actId="1076"/>
          <ac:picMkLst>
            <pc:docMk/>
            <pc:sldMk cId="1324660944" sldId="345"/>
            <ac:picMk id="2" creationId="{BBBC214E-1CF9-43B9-8E32-3E662D04B2FC}"/>
          </ac:picMkLst>
        </pc:picChg>
        <pc:picChg chg="mod">
          <ac:chgData name="Stefano Ferrari" userId="S::ge96hap@mytum.de::12614f5b-92f2-46fc-80cb-33d73f1bc615" providerId="AD" clId="Web-{3C50FA52-CC39-42E1-8A45-F765929FB633}" dt="2022-02-08T15:08:46.466" v="36" actId="1076"/>
          <ac:picMkLst>
            <pc:docMk/>
            <pc:sldMk cId="1324660944" sldId="345"/>
            <ac:picMk id="9" creationId="{518625A9-7722-4C47-90FD-04A734E50A96}"/>
          </ac:picMkLst>
        </pc:picChg>
      </pc:sldChg>
      <pc:sldChg chg="delSp">
        <pc:chgData name="Stefano Ferrari" userId="S::ge96hap@mytum.de::12614f5b-92f2-46fc-80cb-33d73f1bc615" providerId="AD" clId="Web-{3C50FA52-CC39-42E1-8A45-F765929FB633}" dt="2022-02-08T16:35:12.791" v="428"/>
        <pc:sldMkLst>
          <pc:docMk/>
          <pc:sldMk cId="1278305906" sldId="346"/>
        </pc:sldMkLst>
        <pc:spChg chg="del">
          <ac:chgData name="Stefano Ferrari" userId="S::ge96hap@mytum.de::12614f5b-92f2-46fc-80cb-33d73f1bc615" providerId="AD" clId="Web-{3C50FA52-CC39-42E1-8A45-F765929FB633}" dt="2022-02-08T16:35:12.791" v="428"/>
          <ac:spMkLst>
            <pc:docMk/>
            <pc:sldMk cId="1278305906" sldId="346"/>
            <ac:spMk id="13" creationId="{7F4958CC-61A4-F74E-BEEC-3B28C22A85BA}"/>
          </ac:spMkLst>
        </pc:spChg>
      </pc:sldChg>
      <pc:sldChg chg="addSp delSp modSp add replId">
        <pc:chgData name="Stefano Ferrari" userId="S::ge96hap@mytum.de::12614f5b-92f2-46fc-80cb-33d73f1bc615" providerId="AD" clId="Web-{3C50FA52-CC39-42E1-8A45-F765929FB633}" dt="2022-02-08T15:34:14.225" v="215"/>
        <pc:sldMkLst>
          <pc:docMk/>
          <pc:sldMk cId="4293209342" sldId="348"/>
        </pc:sldMkLst>
        <pc:spChg chg="add mod ord">
          <ac:chgData name="Stefano Ferrari" userId="S::ge96hap@mytum.de::12614f5b-92f2-46fc-80cb-33d73f1bc615" providerId="AD" clId="Web-{3C50FA52-CC39-42E1-8A45-F765929FB633}" dt="2022-02-08T15:27:39.418" v="188" actId="1076"/>
          <ac:spMkLst>
            <pc:docMk/>
            <pc:sldMk cId="4293209342" sldId="348"/>
            <ac:spMk id="2" creationId="{43DF5B92-2083-4E59-8A0D-26AB2D3292CD}"/>
          </ac:spMkLst>
        </pc:spChg>
        <pc:spChg chg="add mod">
          <ac:chgData name="Stefano Ferrari" userId="S::ge96hap@mytum.de::12614f5b-92f2-46fc-80cb-33d73f1bc615" providerId="AD" clId="Web-{3C50FA52-CC39-42E1-8A45-F765929FB633}" dt="2022-02-08T15:27:55.059" v="191" actId="1076"/>
          <ac:spMkLst>
            <pc:docMk/>
            <pc:sldMk cId="4293209342" sldId="348"/>
            <ac:spMk id="3" creationId="{61DC90F7-4BA6-4D7D-A898-C776E3C77CD8}"/>
          </ac:spMkLst>
        </pc:spChg>
        <pc:spChg chg="add mod">
          <ac:chgData name="Stefano Ferrari" userId="S::ge96hap@mytum.de::12614f5b-92f2-46fc-80cb-33d73f1bc615" providerId="AD" clId="Web-{3C50FA52-CC39-42E1-8A45-F765929FB633}" dt="2022-02-08T15:29:18.670" v="203"/>
          <ac:spMkLst>
            <pc:docMk/>
            <pc:sldMk cId="4293209342" sldId="348"/>
            <ac:spMk id="4" creationId="{DC4B6257-76D4-43B8-88FC-6D5B433A69B4}"/>
          </ac:spMkLst>
        </pc:spChg>
        <pc:spChg chg="add del mod">
          <ac:chgData name="Stefano Ferrari" userId="S::ge96hap@mytum.de::12614f5b-92f2-46fc-80cb-33d73f1bc615" providerId="AD" clId="Web-{3C50FA52-CC39-42E1-8A45-F765929FB633}" dt="2022-02-08T15:33:40.615" v="209"/>
          <ac:spMkLst>
            <pc:docMk/>
            <pc:sldMk cId="4293209342" sldId="348"/>
            <ac:spMk id="5" creationId="{BA06F7EF-DAD2-4A16-A93A-C74EF3E0A97B}"/>
          </ac:spMkLst>
        </pc:spChg>
        <pc:spChg chg="mod">
          <ac:chgData name="Stefano Ferrari" userId="S::ge96hap@mytum.de::12614f5b-92f2-46fc-80cb-33d73f1bc615" providerId="AD" clId="Web-{3C50FA52-CC39-42E1-8A45-F765929FB633}" dt="2022-02-08T15:28:05.903" v="192"/>
          <ac:spMkLst>
            <pc:docMk/>
            <pc:sldMk cId="4293209342" sldId="348"/>
            <ac:spMk id="6" creationId="{77CA917F-44ED-A748-B6B9-3E157D459AEA}"/>
          </ac:spMkLst>
        </pc:spChg>
        <pc:spChg chg="del">
          <ac:chgData name="Stefano Ferrari" userId="S::ge96hap@mytum.de::12614f5b-92f2-46fc-80cb-33d73f1bc615" providerId="AD" clId="Web-{3C50FA52-CC39-42E1-8A45-F765929FB633}" dt="2022-02-08T15:27:27.996" v="186"/>
          <ac:spMkLst>
            <pc:docMk/>
            <pc:sldMk cId="4293209342" sldId="348"/>
            <ac:spMk id="9" creationId="{E883CD31-9261-EF4E-AB70-66FB71EA985C}"/>
          </ac:spMkLst>
        </pc:spChg>
        <pc:spChg chg="mod">
          <ac:chgData name="Stefano Ferrari" userId="S::ge96hap@mytum.de::12614f5b-92f2-46fc-80cb-33d73f1bc615" providerId="AD" clId="Web-{3C50FA52-CC39-42E1-8A45-F765929FB633}" dt="2022-02-08T15:28:39.044" v="195"/>
          <ac:spMkLst>
            <pc:docMk/>
            <pc:sldMk cId="4293209342" sldId="348"/>
            <ac:spMk id="23" creationId="{CE4D4A69-0B23-234A-BF51-24D018674C11}"/>
          </ac:spMkLst>
        </pc:spChg>
        <pc:spChg chg="mod">
          <ac:chgData name="Stefano Ferrari" userId="S::ge96hap@mytum.de::12614f5b-92f2-46fc-80cb-33d73f1bc615" providerId="AD" clId="Web-{3C50FA52-CC39-42E1-8A45-F765929FB633}" dt="2022-02-08T15:33:20.177" v="206" actId="20577"/>
          <ac:spMkLst>
            <pc:docMk/>
            <pc:sldMk cId="4293209342" sldId="348"/>
            <ac:spMk id="55" creationId="{00000000-0000-0000-0000-000000000000}"/>
          </ac:spMkLst>
        </pc:spChg>
        <pc:cxnChg chg="add mod">
          <ac:chgData name="Stefano Ferrari" userId="S::ge96hap@mytum.de::12614f5b-92f2-46fc-80cb-33d73f1bc615" providerId="AD" clId="Web-{3C50FA52-CC39-42E1-8A45-F765929FB633}" dt="2022-02-08T15:34:14.225" v="215"/>
          <ac:cxnSpMkLst>
            <pc:docMk/>
            <pc:sldMk cId="4293209342" sldId="348"/>
            <ac:cxnSpMk id="8" creationId="{2763659E-71D7-4381-B6B9-83232791CD3E}"/>
          </ac:cxnSpMkLst>
        </pc:cxnChg>
      </pc:sldChg>
      <pc:sldChg chg="delSp modSp add del ord replId">
        <pc:chgData name="Stefano Ferrari" userId="S::ge96hap@mytum.de::12614f5b-92f2-46fc-80cb-33d73f1bc615" providerId="AD" clId="Web-{3C50FA52-CC39-42E1-8A45-F765929FB633}" dt="2022-02-08T16:21:13.909" v="385"/>
        <pc:sldMkLst>
          <pc:docMk/>
          <pc:sldMk cId="3465096669" sldId="349"/>
        </pc:sldMkLst>
        <pc:spChg chg="mod">
          <ac:chgData name="Stefano Ferrari" userId="S::ge96hap@mytum.de::12614f5b-92f2-46fc-80cb-33d73f1bc615" providerId="AD" clId="Web-{3C50FA52-CC39-42E1-8A45-F765929FB633}" dt="2022-02-08T15:49:46.125" v="238" actId="20577"/>
          <ac:spMkLst>
            <pc:docMk/>
            <pc:sldMk cId="3465096669" sldId="349"/>
            <ac:spMk id="226" creationId="{00000000-0000-0000-0000-000000000000}"/>
          </ac:spMkLst>
        </pc:spChg>
        <pc:spChg chg="mod">
          <ac:chgData name="Stefano Ferrari" userId="S::ge96hap@mytum.de::12614f5b-92f2-46fc-80cb-33d73f1bc615" providerId="AD" clId="Web-{3C50FA52-CC39-42E1-8A45-F765929FB633}" dt="2022-02-08T15:49:32.203" v="231" actId="14100"/>
          <ac:spMkLst>
            <pc:docMk/>
            <pc:sldMk cId="3465096669" sldId="349"/>
            <ac:spMk id="228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5:49:50.578" v="239"/>
          <ac:picMkLst>
            <pc:docMk/>
            <pc:sldMk cId="3465096669" sldId="349"/>
            <ac:picMk id="2" creationId="{EDF03B2F-11FD-44BC-863A-93390E20AA48}"/>
          </ac:picMkLst>
        </pc:picChg>
      </pc:sldChg>
      <pc:sldChg chg="delSp">
        <pc:chgData name="Stefano Ferrari" userId="S::ge96hap@mytum.de::12614f5b-92f2-46fc-80cb-33d73f1bc615" providerId="AD" clId="Web-{3C50FA52-CC39-42E1-8A45-F765929FB633}" dt="2022-02-08T16:35:27.760" v="431"/>
        <pc:sldMkLst>
          <pc:docMk/>
          <pc:sldMk cId="1587892750" sldId="350"/>
        </pc:sldMkLst>
        <pc:spChg chg="del">
          <ac:chgData name="Stefano Ferrari" userId="S::ge96hap@mytum.de::12614f5b-92f2-46fc-80cb-33d73f1bc615" providerId="AD" clId="Web-{3C50FA52-CC39-42E1-8A45-F765929FB633}" dt="2022-02-08T16:35:27.760" v="431"/>
          <ac:spMkLst>
            <pc:docMk/>
            <pc:sldMk cId="1587892750" sldId="350"/>
            <ac:spMk id="6" creationId="{F2676328-3140-9F44-8872-C00C2B875EC2}"/>
          </ac:spMkLst>
        </pc:spChg>
      </pc:sldChg>
      <pc:sldChg chg="add del replId">
        <pc:chgData name="Stefano Ferrari" userId="S::ge96hap@mytum.de::12614f5b-92f2-46fc-80cb-33d73f1bc615" providerId="AD" clId="Web-{3C50FA52-CC39-42E1-8A45-F765929FB633}" dt="2022-02-08T16:02:18.504" v="254"/>
        <pc:sldMkLst>
          <pc:docMk/>
          <pc:sldMk cId="1709122337" sldId="351"/>
        </pc:sldMkLst>
      </pc:sldChg>
      <pc:sldChg chg="delSp modSp">
        <pc:chgData name="Stefano Ferrari" userId="S::ge96hap@mytum.de::12614f5b-92f2-46fc-80cb-33d73f1bc615" providerId="AD" clId="Web-{3C50FA52-CC39-42E1-8A45-F765929FB633}" dt="2022-02-08T16:31:08.316" v="411"/>
        <pc:sldMkLst>
          <pc:docMk/>
          <pc:sldMk cId="2624061563" sldId="351"/>
        </pc:sldMkLst>
        <pc:spChg chg="del mod">
          <ac:chgData name="Stefano Ferrari" userId="S::ge96hap@mytum.de::12614f5b-92f2-46fc-80cb-33d73f1bc615" providerId="AD" clId="Web-{3C50FA52-CC39-42E1-8A45-F765929FB633}" dt="2022-02-08T16:31:08.316" v="411"/>
          <ac:spMkLst>
            <pc:docMk/>
            <pc:sldMk cId="2624061563" sldId="351"/>
            <ac:spMk id="3" creationId="{F545A4D8-C6D4-473E-B0E4-85AA464E8723}"/>
          </ac:spMkLst>
        </pc:spChg>
      </pc:sldChg>
      <pc:sldChg chg="addSp delSp modSp add ord replId">
        <pc:chgData name="Stefano Ferrari" userId="S::ge96hap@mytum.de::12614f5b-92f2-46fc-80cb-33d73f1bc615" providerId="AD" clId="Web-{3C50FA52-CC39-42E1-8A45-F765929FB633}" dt="2022-02-08T16:35:59.308" v="433" actId="14100"/>
        <pc:sldMkLst>
          <pc:docMk/>
          <pc:sldMk cId="1898775658" sldId="352"/>
        </pc:sldMkLst>
        <pc:spChg chg="mod">
          <ac:chgData name="Stefano Ferrari" userId="S::ge96hap@mytum.de::12614f5b-92f2-46fc-80cb-33d73f1bc615" providerId="AD" clId="Web-{3C50FA52-CC39-42E1-8A45-F765929FB633}" dt="2022-02-08T16:35:59.308" v="433" actId="14100"/>
          <ac:spMkLst>
            <pc:docMk/>
            <pc:sldMk cId="1898775658" sldId="352"/>
            <ac:spMk id="13" creationId="{F67D57FF-045D-8B48-9D5B-2205BED4074F}"/>
          </ac:spMkLst>
        </pc:spChg>
        <pc:spChg chg="mod">
          <ac:chgData name="Stefano Ferrari" userId="S::ge96hap@mytum.de::12614f5b-92f2-46fc-80cb-33d73f1bc615" providerId="AD" clId="Web-{3C50FA52-CC39-42E1-8A45-F765929FB633}" dt="2022-02-08T16:17:58.467" v="323" actId="20577"/>
          <ac:spMkLst>
            <pc:docMk/>
            <pc:sldMk cId="1898775658" sldId="352"/>
            <ac:spMk id="180" creationId="{00000000-0000-0000-0000-000000000000}"/>
          </ac:spMkLst>
        </pc:spChg>
        <pc:picChg chg="add mod">
          <ac:chgData name="Stefano Ferrari" userId="S::ge96hap@mytum.de::12614f5b-92f2-46fc-80cb-33d73f1bc615" providerId="AD" clId="Web-{3C50FA52-CC39-42E1-8A45-F765929FB633}" dt="2022-02-08T16:16:20.042" v="309" actId="1076"/>
          <ac:picMkLst>
            <pc:docMk/>
            <pc:sldMk cId="1898775658" sldId="352"/>
            <ac:picMk id="2" creationId="{DF36B4CF-7096-4A7B-A188-6FCFF167E0EC}"/>
          </ac:picMkLst>
        </pc:picChg>
        <pc:picChg chg="del">
          <ac:chgData name="Stefano Ferrari" userId="S::ge96hap@mytum.de::12614f5b-92f2-46fc-80cb-33d73f1bc615" providerId="AD" clId="Web-{3C50FA52-CC39-42E1-8A45-F765929FB633}" dt="2022-02-08T16:14:22.648" v="292"/>
          <ac:picMkLst>
            <pc:docMk/>
            <pc:sldMk cId="1898775658" sldId="352"/>
            <ac:picMk id="16" creationId="{56A9B041-ACC8-234B-AF96-271D7D2265B5}"/>
          </ac:picMkLst>
        </pc:picChg>
      </pc:sldChg>
      <pc:sldChg chg="modSp add ord replId">
        <pc:chgData name="Stefano Ferrari" userId="S::ge96hap@mytum.de::12614f5b-92f2-46fc-80cb-33d73f1bc615" providerId="AD" clId="Web-{3C50FA52-CC39-42E1-8A45-F765929FB633}" dt="2022-02-08T16:36:17.855" v="440" actId="20577"/>
        <pc:sldMkLst>
          <pc:docMk/>
          <pc:sldMk cId="2596511453" sldId="353"/>
        </pc:sldMkLst>
        <pc:spChg chg="mod">
          <ac:chgData name="Stefano Ferrari" userId="S::ge96hap@mytum.de::12614f5b-92f2-46fc-80cb-33d73f1bc615" providerId="AD" clId="Web-{3C50FA52-CC39-42E1-8A45-F765929FB633}" dt="2022-02-08T16:36:17.855" v="440" actId="20577"/>
          <ac:spMkLst>
            <pc:docMk/>
            <pc:sldMk cId="2596511453" sldId="353"/>
            <ac:spMk id="13" creationId="{F67D57FF-045D-8B48-9D5B-2205BED4074F}"/>
          </ac:spMkLst>
        </pc:spChg>
      </pc:sldChg>
      <pc:sldChg chg="addSp delSp modSp add ord replId">
        <pc:chgData name="Stefano Ferrari" userId="S::ge96hap@mytum.de::12614f5b-92f2-46fc-80cb-33d73f1bc615" providerId="AD" clId="Web-{3C50FA52-CC39-42E1-8A45-F765929FB633}" dt="2022-02-08T16:31:53.239" v="415" actId="14100"/>
        <pc:sldMkLst>
          <pc:docMk/>
          <pc:sldMk cId="844425162" sldId="354"/>
        </pc:sldMkLst>
        <pc:spChg chg="mod">
          <ac:chgData name="Stefano Ferrari" userId="S::ge96hap@mytum.de::12614f5b-92f2-46fc-80cb-33d73f1bc615" providerId="AD" clId="Web-{3C50FA52-CC39-42E1-8A45-F765929FB633}" dt="2022-02-08T16:31:53.239" v="415" actId="14100"/>
          <ac:spMkLst>
            <pc:docMk/>
            <pc:sldMk cId="844425162" sldId="354"/>
            <ac:spMk id="13" creationId="{F67D57FF-045D-8B48-9D5B-2205BED4074F}"/>
          </ac:spMkLst>
        </pc:spChg>
        <pc:spChg chg="mod">
          <ac:chgData name="Stefano Ferrari" userId="S::ge96hap@mytum.de::12614f5b-92f2-46fc-80cb-33d73f1bc615" providerId="AD" clId="Web-{3C50FA52-CC39-42E1-8A45-F765929FB633}" dt="2022-02-08T16:18:44.218" v="327" actId="20577"/>
          <ac:spMkLst>
            <pc:docMk/>
            <pc:sldMk cId="844425162" sldId="354"/>
            <ac:spMk id="180" creationId="{00000000-0000-0000-0000-000000000000}"/>
          </ac:spMkLst>
        </pc:spChg>
        <pc:picChg chg="del">
          <ac:chgData name="Stefano Ferrari" userId="S::ge96hap@mytum.de::12614f5b-92f2-46fc-80cb-33d73f1bc615" providerId="AD" clId="Web-{3C50FA52-CC39-42E1-8A45-F765929FB633}" dt="2022-02-08T16:18:47.062" v="328"/>
          <ac:picMkLst>
            <pc:docMk/>
            <pc:sldMk cId="844425162" sldId="354"/>
            <ac:picMk id="2" creationId="{DF36B4CF-7096-4A7B-A188-6FCFF167E0EC}"/>
          </ac:picMkLst>
        </pc:picChg>
        <pc:picChg chg="add mod">
          <ac:chgData name="Stefano Ferrari" userId="S::ge96hap@mytum.de::12614f5b-92f2-46fc-80cb-33d73f1bc615" providerId="AD" clId="Web-{3C50FA52-CC39-42E1-8A45-F765929FB633}" dt="2022-02-08T16:18:53.827" v="330" actId="1076"/>
          <ac:picMkLst>
            <pc:docMk/>
            <pc:sldMk cId="844425162" sldId="354"/>
            <ac:picMk id="3" creationId="{59EB7E96-0723-4C83-860F-A0215FA9E5BC}"/>
          </ac:picMkLst>
        </pc:picChg>
      </pc:sldChg>
      <pc:sldChg chg="delSp modSp add ord replId">
        <pc:chgData name="Stefano Ferrari" userId="S::ge96hap@mytum.de::12614f5b-92f2-46fc-80cb-33d73f1bc615" providerId="AD" clId="Web-{3C50FA52-CC39-42E1-8A45-F765929FB633}" dt="2022-02-08T16:32:16.974" v="417" actId="14100"/>
        <pc:sldMkLst>
          <pc:docMk/>
          <pc:sldMk cId="4094132437" sldId="355"/>
        </pc:sldMkLst>
        <pc:spChg chg="mod">
          <ac:chgData name="Stefano Ferrari" userId="S::ge96hap@mytum.de::12614f5b-92f2-46fc-80cb-33d73f1bc615" providerId="AD" clId="Web-{3C50FA52-CC39-42E1-8A45-F765929FB633}" dt="2022-02-08T16:32:16.974" v="417" actId="14100"/>
          <ac:spMkLst>
            <pc:docMk/>
            <pc:sldMk cId="4094132437" sldId="355"/>
            <ac:spMk id="13" creationId="{F67D57FF-045D-8B48-9D5B-2205BED4074F}"/>
          </ac:spMkLst>
        </pc:spChg>
        <pc:spChg chg="mod">
          <ac:chgData name="Stefano Ferrari" userId="S::ge96hap@mytum.de::12614f5b-92f2-46fc-80cb-33d73f1bc615" providerId="AD" clId="Web-{3C50FA52-CC39-42E1-8A45-F765929FB633}" dt="2022-02-08T16:20:47.955" v="363" actId="20577"/>
          <ac:spMkLst>
            <pc:docMk/>
            <pc:sldMk cId="4094132437" sldId="355"/>
            <ac:spMk id="180" creationId="{00000000-0000-0000-0000-000000000000}"/>
          </ac:spMkLst>
        </pc:spChg>
        <pc:picChg chg="del mod">
          <ac:chgData name="Stefano Ferrari" userId="S::ge96hap@mytum.de::12614f5b-92f2-46fc-80cb-33d73f1bc615" providerId="AD" clId="Web-{3C50FA52-CC39-42E1-8A45-F765929FB633}" dt="2022-02-08T16:20:33.846" v="359"/>
          <ac:picMkLst>
            <pc:docMk/>
            <pc:sldMk cId="4094132437" sldId="355"/>
            <ac:picMk id="3" creationId="{59EB7E96-0723-4C83-860F-A0215FA9E5BC}"/>
          </ac:picMkLst>
        </pc:picChg>
      </pc:sldChg>
      <pc:sldChg chg="addSp modSp add ord replId">
        <pc:chgData name="Stefano Ferrari" userId="S::ge96hap@mytum.de::12614f5b-92f2-46fc-80cb-33d73f1bc615" providerId="AD" clId="Web-{3C50FA52-CC39-42E1-8A45-F765929FB633}" dt="2022-02-08T16:22:02.817" v="404" actId="1076"/>
        <pc:sldMkLst>
          <pc:docMk/>
          <pc:sldMk cId="2098462963" sldId="356"/>
        </pc:sldMkLst>
        <pc:spChg chg="mod">
          <ac:chgData name="Stefano Ferrari" userId="S::ge96hap@mytum.de::12614f5b-92f2-46fc-80cb-33d73f1bc615" providerId="AD" clId="Web-{3C50FA52-CC39-42E1-8A45-F765929FB633}" dt="2022-02-08T16:21:47.566" v="401" actId="20577"/>
          <ac:spMkLst>
            <pc:docMk/>
            <pc:sldMk cId="2098462963" sldId="356"/>
            <ac:spMk id="13" creationId="{F67D57FF-045D-8B48-9D5B-2205BED4074F}"/>
          </ac:spMkLst>
        </pc:spChg>
        <pc:spChg chg="mod">
          <ac:chgData name="Stefano Ferrari" userId="S::ge96hap@mytum.de::12614f5b-92f2-46fc-80cb-33d73f1bc615" providerId="AD" clId="Web-{3C50FA52-CC39-42E1-8A45-F765929FB633}" dt="2022-02-08T16:21:53.113" v="402" actId="14100"/>
          <ac:spMkLst>
            <pc:docMk/>
            <pc:sldMk cId="2098462963" sldId="356"/>
            <ac:spMk id="180" creationId="{00000000-0000-0000-0000-000000000000}"/>
          </ac:spMkLst>
        </pc:spChg>
        <pc:picChg chg="add mod">
          <ac:chgData name="Stefano Ferrari" userId="S::ge96hap@mytum.de::12614f5b-92f2-46fc-80cb-33d73f1bc615" providerId="AD" clId="Web-{3C50FA52-CC39-42E1-8A45-F765929FB633}" dt="2022-02-08T16:22:02.817" v="404" actId="1076"/>
          <ac:picMkLst>
            <pc:docMk/>
            <pc:sldMk cId="2098462963" sldId="356"/>
            <ac:picMk id="2" creationId="{EE0A23CB-2F8C-4928-B714-A2C708045543}"/>
          </ac:picMkLst>
        </pc:picChg>
      </pc:sldChg>
    </pc:docChg>
  </pc:docChgLst>
  <pc:docChgLst>
    <pc:chgData name="Stefano Ferrari" userId="S::ge96hap@mytum.de::12614f5b-92f2-46fc-80cb-33d73f1bc615" providerId="AD" clId="Web-{F2B4F27C-BE79-49F2-BDF6-1F49CFB7E148}"/>
    <pc:docChg chg="addSld modSld sldOrd">
      <pc:chgData name="Stefano Ferrari" userId="S::ge96hap@mytum.de::12614f5b-92f2-46fc-80cb-33d73f1bc615" providerId="AD" clId="Web-{F2B4F27C-BE79-49F2-BDF6-1F49CFB7E148}" dt="2022-02-07T20:25:44.555" v="53"/>
      <pc:docMkLst>
        <pc:docMk/>
      </pc:docMkLst>
      <pc:sldChg chg="ord">
        <pc:chgData name="Stefano Ferrari" userId="S::ge96hap@mytum.de::12614f5b-92f2-46fc-80cb-33d73f1bc615" providerId="AD" clId="Web-{F2B4F27C-BE79-49F2-BDF6-1F49CFB7E148}" dt="2022-02-07T20:25:44.555" v="53"/>
        <pc:sldMkLst>
          <pc:docMk/>
          <pc:sldMk cId="0" sldId="305"/>
        </pc:sldMkLst>
      </pc:sldChg>
      <pc:sldChg chg="delSp modSp">
        <pc:chgData name="Stefano Ferrari" userId="S::ge96hap@mytum.de::12614f5b-92f2-46fc-80cb-33d73f1bc615" providerId="AD" clId="Web-{F2B4F27C-BE79-49F2-BDF6-1F49CFB7E148}" dt="2022-02-07T20:23:31.208" v="13"/>
        <pc:sldMkLst>
          <pc:docMk/>
          <pc:sldMk cId="2162168276" sldId="313"/>
        </pc:sldMkLst>
        <pc:spChg chg="mod">
          <ac:chgData name="Stefano Ferrari" userId="S::ge96hap@mytum.de::12614f5b-92f2-46fc-80cb-33d73f1bc615" providerId="AD" clId="Web-{F2B4F27C-BE79-49F2-BDF6-1F49CFB7E148}" dt="2022-02-07T20:23:15.520" v="11" actId="20577"/>
          <ac:spMkLst>
            <pc:docMk/>
            <pc:sldMk cId="2162168276" sldId="313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F2B4F27C-BE79-49F2-BDF6-1F49CFB7E148}" dt="2022-02-07T20:23:31.208" v="13"/>
          <ac:spMkLst>
            <pc:docMk/>
            <pc:sldMk cId="2162168276" sldId="313"/>
            <ac:spMk id="130" creationId="{00000000-0000-0000-0000-000000000000}"/>
          </ac:spMkLst>
        </pc:spChg>
      </pc:sldChg>
      <pc:sldChg chg="delSp modSp">
        <pc:chgData name="Stefano Ferrari" userId="S::ge96hap@mytum.de::12614f5b-92f2-46fc-80cb-33d73f1bc615" providerId="AD" clId="Web-{F2B4F27C-BE79-49F2-BDF6-1F49CFB7E148}" dt="2022-02-07T20:23:02.769" v="7"/>
        <pc:sldMkLst>
          <pc:docMk/>
          <pc:sldMk cId="1285779939" sldId="314"/>
        </pc:sldMkLst>
        <pc:spChg chg="mod">
          <ac:chgData name="Stefano Ferrari" userId="S::ge96hap@mytum.de::12614f5b-92f2-46fc-80cb-33d73f1bc615" providerId="AD" clId="Web-{F2B4F27C-BE79-49F2-BDF6-1F49CFB7E148}" dt="2022-02-07T20:22:52.519" v="6" actId="14100"/>
          <ac:spMkLst>
            <pc:docMk/>
            <pc:sldMk cId="1285779939" sldId="314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F2B4F27C-BE79-49F2-BDF6-1F49CFB7E148}" dt="2022-02-07T20:23:02.769" v="7"/>
          <ac:spMkLst>
            <pc:docMk/>
            <pc:sldMk cId="1285779939" sldId="314"/>
            <ac:spMk id="130" creationId="{00000000-0000-0000-0000-000000000000}"/>
          </ac:spMkLst>
        </pc:spChg>
      </pc:sldChg>
      <pc:sldChg chg="delSp modSp add replId">
        <pc:chgData name="Stefano Ferrari" userId="S::ge96hap@mytum.de::12614f5b-92f2-46fc-80cb-33d73f1bc615" providerId="AD" clId="Web-{F2B4F27C-BE79-49F2-BDF6-1F49CFB7E148}" dt="2022-02-07T20:24:42.116" v="34" actId="20577"/>
        <pc:sldMkLst>
          <pc:docMk/>
          <pc:sldMk cId="1541207784" sldId="315"/>
        </pc:sldMkLst>
        <pc:spChg chg="mod">
          <ac:chgData name="Stefano Ferrari" userId="S::ge96hap@mytum.de::12614f5b-92f2-46fc-80cb-33d73f1bc615" providerId="AD" clId="Web-{F2B4F27C-BE79-49F2-BDF6-1F49CFB7E148}" dt="2022-02-07T20:24:42.116" v="34" actId="20577"/>
          <ac:spMkLst>
            <pc:docMk/>
            <pc:sldMk cId="1541207784" sldId="315"/>
            <ac:spMk id="126" creationId="{00000000-0000-0000-0000-000000000000}"/>
          </ac:spMkLst>
        </pc:spChg>
        <pc:spChg chg="del">
          <ac:chgData name="Stefano Ferrari" userId="S::ge96hap@mytum.de::12614f5b-92f2-46fc-80cb-33d73f1bc615" providerId="AD" clId="Web-{F2B4F27C-BE79-49F2-BDF6-1F49CFB7E148}" dt="2022-02-07T20:23:27.629" v="12"/>
          <ac:spMkLst>
            <pc:docMk/>
            <pc:sldMk cId="1541207784" sldId="315"/>
            <ac:spMk id="130" creationId="{00000000-0000-0000-0000-000000000000}"/>
          </ac:spMkLst>
        </pc:spChg>
      </pc:sldChg>
      <pc:sldChg chg="modSp add replId">
        <pc:chgData name="Stefano Ferrari" userId="S::ge96hap@mytum.de::12614f5b-92f2-46fc-80cb-33d73f1bc615" providerId="AD" clId="Web-{F2B4F27C-BE79-49F2-BDF6-1F49CFB7E148}" dt="2022-02-07T20:24:57.553" v="41" actId="20577"/>
        <pc:sldMkLst>
          <pc:docMk/>
          <pc:sldMk cId="3790852569" sldId="316"/>
        </pc:sldMkLst>
        <pc:spChg chg="mod">
          <ac:chgData name="Stefano Ferrari" userId="S::ge96hap@mytum.de::12614f5b-92f2-46fc-80cb-33d73f1bc615" providerId="AD" clId="Web-{F2B4F27C-BE79-49F2-BDF6-1F49CFB7E148}" dt="2022-02-07T20:24:57.553" v="41" actId="20577"/>
          <ac:spMkLst>
            <pc:docMk/>
            <pc:sldMk cId="3790852569" sldId="316"/>
            <ac:spMk id="126" creationId="{00000000-0000-0000-0000-000000000000}"/>
          </ac:spMkLst>
        </pc:spChg>
      </pc:sldChg>
      <pc:sldChg chg="modSp add replId">
        <pc:chgData name="Stefano Ferrari" userId="S::ge96hap@mytum.de::12614f5b-92f2-46fc-80cb-33d73f1bc615" providerId="AD" clId="Web-{F2B4F27C-BE79-49F2-BDF6-1F49CFB7E148}" dt="2022-02-07T20:25:11.054" v="52" actId="20577"/>
        <pc:sldMkLst>
          <pc:docMk/>
          <pc:sldMk cId="110110953" sldId="317"/>
        </pc:sldMkLst>
        <pc:spChg chg="mod">
          <ac:chgData name="Stefano Ferrari" userId="S::ge96hap@mytum.de::12614f5b-92f2-46fc-80cb-33d73f1bc615" providerId="AD" clId="Web-{F2B4F27C-BE79-49F2-BDF6-1F49CFB7E148}" dt="2022-02-07T20:25:11.054" v="52" actId="20577"/>
          <ac:spMkLst>
            <pc:docMk/>
            <pc:sldMk cId="110110953" sldId="317"/>
            <ac:spMk id="126" creationId="{00000000-0000-0000-0000-000000000000}"/>
          </ac:spMkLst>
        </pc:spChg>
      </pc:sldChg>
    </pc:docChg>
  </pc:docChgLst>
  <pc:docChgLst>
    <pc:chgData name="Stefano Ferrari" userId="S::ge96hap@mytum.de::12614f5b-92f2-46fc-80cb-33d73f1bc615" providerId="AD" clId="Web-{B1ED1C0E-6657-412F-8D88-2C24C134F2BD}"/>
    <pc:docChg chg="addSld delSld modSld modSection">
      <pc:chgData name="Stefano Ferrari" userId="S::ge96hap@mytum.de::12614f5b-92f2-46fc-80cb-33d73f1bc615" providerId="AD" clId="Web-{B1ED1C0E-6657-412F-8D88-2C24C134F2BD}" dt="2022-02-08T21:51:51.099" v="328" actId="1076"/>
      <pc:docMkLst>
        <pc:docMk/>
      </pc:docMkLst>
      <pc:sldChg chg="addSp modSp">
        <pc:chgData name="Stefano Ferrari" userId="S::ge96hap@mytum.de::12614f5b-92f2-46fc-80cb-33d73f1bc615" providerId="AD" clId="Web-{B1ED1C0E-6657-412F-8D88-2C24C134F2BD}" dt="2022-02-08T21:51:51.099" v="328" actId="1076"/>
        <pc:sldMkLst>
          <pc:docMk/>
          <pc:sldMk cId="2162168276" sldId="313"/>
        </pc:sldMkLst>
        <pc:spChg chg="add mod">
          <ac:chgData name="Stefano Ferrari" userId="S::ge96hap@mytum.de::12614f5b-92f2-46fc-80cb-33d73f1bc615" providerId="AD" clId="Web-{B1ED1C0E-6657-412F-8D88-2C24C134F2BD}" dt="2022-02-08T21:51:34.786" v="324" actId="14100"/>
          <ac:spMkLst>
            <pc:docMk/>
            <pc:sldMk cId="2162168276" sldId="313"/>
            <ac:spMk id="3" creationId="{7374DAD9-7FAD-4672-98F2-FB879AE111E7}"/>
          </ac:spMkLst>
        </pc:spChg>
        <pc:spChg chg="mod">
          <ac:chgData name="Stefano Ferrari" userId="S::ge96hap@mytum.de::12614f5b-92f2-46fc-80cb-33d73f1bc615" providerId="AD" clId="Web-{B1ED1C0E-6657-412F-8D88-2C24C134F2BD}" dt="2022-02-08T21:50:32.644" v="320" actId="1076"/>
          <ac:spMkLst>
            <pc:docMk/>
            <pc:sldMk cId="2162168276" sldId="313"/>
            <ac:spMk id="7" creationId="{A9C085D8-A705-464D-9082-7D3F36DC0DE6}"/>
          </ac:spMkLst>
        </pc:spChg>
        <pc:spChg chg="add mod">
          <ac:chgData name="Stefano Ferrari" userId="S::ge96hap@mytum.de::12614f5b-92f2-46fc-80cb-33d73f1bc615" providerId="AD" clId="Web-{B1ED1C0E-6657-412F-8D88-2C24C134F2BD}" dt="2022-02-08T21:51:44.005" v="326" actId="1076"/>
          <ac:spMkLst>
            <pc:docMk/>
            <pc:sldMk cId="2162168276" sldId="313"/>
            <ac:spMk id="8" creationId="{7B00A884-AE2A-477B-AA87-2ACC17D5D572}"/>
          </ac:spMkLst>
        </pc:spChg>
        <pc:spChg chg="add mod">
          <ac:chgData name="Stefano Ferrari" userId="S::ge96hap@mytum.de::12614f5b-92f2-46fc-80cb-33d73f1bc615" providerId="AD" clId="Web-{B1ED1C0E-6657-412F-8D88-2C24C134F2BD}" dt="2022-02-08T21:51:51.099" v="328" actId="1076"/>
          <ac:spMkLst>
            <pc:docMk/>
            <pc:sldMk cId="2162168276" sldId="313"/>
            <ac:spMk id="9" creationId="{289349B7-DACD-443C-AB2A-1BB0F8A768AC}"/>
          </ac:spMkLst>
        </pc:spChg>
      </pc:sldChg>
      <pc:sldChg chg="addSp delSp modSp">
        <pc:chgData name="Stefano Ferrari" userId="S::ge96hap@mytum.de::12614f5b-92f2-46fc-80cb-33d73f1bc615" providerId="AD" clId="Web-{B1ED1C0E-6657-412F-8D88-2C24C134F2BD}" dt="2022-02-08T21:49:49.206" v="317" actId="20577"/>
        <pc:sldMkLst>
          <pc:docMk/>
          <pc:sldMk cId="1285779939" sldId="314"/>
        </pc:sldMkLst>
        <pc:spChg chg="del mod">
          <ac:chgData name="Stefano Ferrari" userId="S::ge96hap@mytum.de::12614f5b-92f2-46fc-80cb-33d73f1bc615" providerId="AD" clId="Web-{B1ED1C0E-6657-412F-8D88-2C24C134F2BD}" dt="2022-02-08T21:32:15.044" v="54"/>
          <ac:spMkLst>
            <pc:docMk/>
            <pc:sldMk cId="1285779939" sldId="314"/>
            <ac:spMk id="4" creationId="{32FABE47-3CD2-E34D-B279-C9023682D277}"/>
          </ac:spMkLst>
        </pc:spChg>
        <pc:spChg chg="add mod">
          <ac:chgData name="Stefano Ferrari" userId="S::ge96hap@mytum.de::12614f5b-92f2-46fc-80cb-33d73f1bc615" providerId="AD" clId="Web-{B1ED1C0E-6657-412F-8D88-2C24C134F2BD}" dt="2022-02-08T21:49:49.206" v="317" actId="20577"/>
          <ac:spMkLst>
            <pc:docMk/>
            <pc:sldMk cId="1285779939" sldId="314"/>
            <ac:spMk id="5" creationId="{95CA3E7A-3359-4590-87AB-0EF8D7E42FB4}"/>
          </ac:spMkLst>
        </pc:spChg>
        <pc:spChg chg="del">
          <ac:chgData name="Stefano Ferrari" userId="S::ge96hap@mytum.de::12614f5b-92f2-46fc-80cb-33d73f1bc615" providerId="AD" clId="Web-{B1ED1C0E-6657-412F-8D88-2C24C134F2BD}" dt="2022-02-08T21:27:39.836" v="13"/>
          <ac:spMkLst>
            <pc:docMk/>
            <pc:sldMk cId="1285779939" sldId="314"/>
            <ac:spMk id="7" creationId="{62285EED-FCC2-9F4B-A492-790A53A47784}"/>
          </ac:spMkLst>
        </pc:spChg>
        <pc:spChg chg="add del mod">
          <ac:chgData name="Stefano Ferrari" userId="S::ge96hap@mytum.de::12614f5b-92f2-46fc-80cb-33d73f1bc615" providerId="AD" clId="Web-{B1ED1C0E-6657-412F-8D88-2C24C134F2BD}" dt="2022-02-08T21:28:59.869" v="19"/>
          <ac:spMkLst>
            <pc:docMk/>
            <pc:sldMk cId="1285779939" sldId="314"/>
            <ac:spMk id="9" creationId="{D29643D8-7632-4605-9C42-E03A7F66DCD2}"/>
          </ac:spMkLst>
        </pc:spChg>
        <pc:spChg chg="add mod ord">
          <ac:chgData name="Stefano Ferrari" userId="S::ge96hap@mytum.de::12614f5b-92f2-46fc-80cb-33d73f1bc615" providerId="AD" clId="Web-{B1ED1C0E-6657-412F-8D88-2C24C134F2BD}" dt="2022-02-08T21:41:53.696" v="147"/>
          <ac:spMkLst>
            <pc:docMk/>
            <pc:sldMk cId="1285779939" sldId="314"/>
            <ac:spMk id="11" creationId="{A705BD60-7DF7-49F3-B1E9-112CF33A87DE}"/>
          </ac:spMkLst>
        </pc:spChg>
        <pc:spChg chg="add mod">
          <ac:chgData name="Stefano Ferrari" userId="S::ge96hap@mytum.de::12614f5b-92f2-46fc-80cb-33d73f1bc615" providerId="AD" clId="Web-{B1ED1C0E-6657-412F-8D88-2C24C134F2BD}" dt="2022-02-08T21:46:23.561" v="291" actId="1076"/>
          <ac:spMkLst>
            <pc:docMk/>
            <pc:sldMk cId="1285779939" sldId="314"/>
            <ac:spMk id="12" creationId="{E9A7E8BE-C38A-4628-B453-8E5EA092E9DE}"/>
          </ac:spMkLst>
        </pc:spChg>
        <pc:spChg chg="add mod">
          <ac:chgData name="Stefano Ferrari" userId="S::ge96hap@mytum.de::12614f5b-92f2-46fc-80cb-33d73f1bc615" providerId="AD" clId="Web-{B1ED1C0E-6657-412F-8D88-2C24C134F2BD}" dt="2022-02-08T21:46:33.514" v="293" actId="1076"/>
          <ac:spMkLst>
            <pc:docMk/>
            <pc:sldMk cId="1285779939" sldId="314"/>
            <ac:spMk id="13" creationId="{0629FDB8-AF62-47E0-8B6E-A87B90554F67}"/>
          </ac:spMkLst>
        </pc:spChg>
        <pc:spChg chg="add mod">
          <ac:chgData name="Stefano Ferrari" userId="S::ge96hap@mytum.de::12614f5b-92f2-46fc-80cb-33d73f1bc615" providerId="AD" clId="Web-{B1ED1C0E-6657-412F-8D88-2C24C134F2BD}" dt="2022-02-08T21:46:48.077" v="296" actId="1076"/>
          <ac:spMkLst>
            <pc:docMk/>
            <pc:sldMk cId="1285779939" sldId="314"/>
            <ac:spMk id="14" creationId="{0CD85FB9-1618-4967-9716-8DBD4C9F6B6D}"/>
          </ac:spMkLst>
        </pc:spChg>
        <pc:spChg chg="add mod">
          <ac:chgData name="Stefano Ferrari" userId="S::ge96hap@mytum.de::12614f5b-92f2-46fc-80cb-33d73f1bc615" providerId="AD" clId="Web-{B1ED1C0E-6657-412F-8D88-2C24C134F2BD}" dt="2022-02-08T21:46:55.093" v="297" actId="1076"/>
          <ac:spMkLst>
            <pc:docMk/>
            <pc:sldMk cId="1285779939" sldId="314"/>
            <ac:spMk id="15" creationId="{0C22BF3A-033A-4CED-A83B-63AA0898B942}"/>
          </ac:spMkLst>
        </pc:spChg>
        <pc:cxnChg chg="add mod">
          <ac:chgData name="Stefano Ferrari" userId="S::ge96hap@mytum.de::12614f5b-92f2-46fc-80cb-33d73f1bc615" providerId="AD" clId="Web-{B1ED1C0E-6657-412F-8D88-2C24C134F2BD}" dt="2022-02-08T21:47:32.297" v="304"/>
          <ac:cxnSpMkLst>
            <pc:docMk/>
            <pc:sldMk cId="1285779939" sldId="314"/>
            <ac:cxnSpMk id="16" creationId="{64B53007-E9B5-4046-96B6-6413D7099C27}"/>
          </ac:cxnSpMkLst>
        </pc:cxnChg>
        <pc:cxnChg chg="add mod">
          <ac:chgData name="Stefano Ferrari" userId="S::ge96hap@mytum.de::12614f5b-92f2-46fc-80cb-33d73f1bc615" providerId="AD" clId="Web-{B1ED1C0E-6657-412F-8D88-2C24C134F2BD}" dt="2022-02-08T21:47:41.547" v="306" actId="1076"/>
          <ac:cxnSpMkLst>
            <pc:docMk/>
            <pc:sldMk cId="1285779939" sldId="314"/>
            <ac:cxnSpMk id="17" creationId="{0163A9C3-D6F4-4B69-89B1-BAF3289D73E4}"/>
          </ac:cxnSpMkLst>
        </pc:cxnChg>
        <pc:cxnChg chg="add mod">
          <ac:chgData name="Stefano Ferrari" userId="S::ge96hap@mytum.de::12614f5b-92f2-46fc-80cb-33d73f1bc615" providerId="AD" clId="Web-{B1ED1C0E-6657-412F-8D88-2C24C134F2BD}" dt="2022-02-08T21:48:07.672" v="310" actId="1076"/>
          <ac:cxnSpMkLst>
            <pc:docMk/>
            <pc:sldMk cId="1285779939" sldId="314"/>
            <ac:cxnSpMk id="18" creationId="{51ED092F-57B3-484F-9B46-BAB0E97BAAAE}"/>
          </ac:cxnSpMkLst>
        </pc:cxnChg>
      </pc:sldChg>
      <pc:sldChg chg="addSp">
        <pc:chgData name="Stefano Ferrari" userId="S::ge96hap@mytum.de::12614f5b-92f2-46fc-80cb-33d73f1bc615" providerId="AD" clId="Web-{B1ED1C0E-6657-412F-8D88-2C24C134F2BD}" dt="2022-02-08T21:31:56.138" v="53"/>
        <pc:sldMkLst>
          <pc:docMk/>
          <pc:sldMk cId="3790852569" sldId="316"/>
        </pc:sldMkLst>
        <pc:spChg chg="add">
          <ac:chgData name="Stefano Ferrari" userId="S::ge96hap@mytum.de::12614f5b-92f2-46fc-80cb-33d73f1bc615" providerId="AD" clId="Web-{B1ED1C0E-6657-412F-8D88-2C24C134F2BD}" dt="2022-02-08T21:31:56.138" v="53"/>
          <ac:spMkLst>
            <pc:docMk/>
            <pc:sldMk cId="3790852569" sldId="316"/>
            <ac:spMk id="3" creationId="{3A278F92-29EA-4960-B5B5-9D257FE34D82}"/>
          </ac:spMkLst>
        </pc:spChg>
      </pc:sldChg>
      <pc:sldChg chg="add del replId">
        <pc:chgData name="Stefano Ferrari" userId="S::ge96hap@mytum.de::12614f5b-92f2-46fc-80cb-33d73f1bc615" providerId="AD" clId="Web-{B1ED1C0E-6657-412F-8D88-2C24C134F2BD}" dt="2022-02-08T21:31:21.262" v="51"/>
        <pc:sldMkLst>
          <pc:docMk/>
          <pc:sldMk cId="1109496070" sldId="357"/>
        </pc:sldMkLst>
      </pc:sldChg>
    </pc:docChg>
  </pc:docChgLst>
  <pc:docChgLst>
    <pc:chgData name="Vincent Brunner" userId="0582dc11-ab77-45d1-b857-5691c17b18d5" providerId="ADAL" clId="{DFC1C413-2542-A744-ACB1-4637F4ED5E00}"/>
    <pc:docChg chg="undo redo custSel addSld delSld modSld sldOrd modMainMaster addSection modSection">
      <pc:chgData name="Vincent Brunner" userId="0582dc11-ab77-45d1-b857-5691c17b18d5" providerId="ADAL" clId="{DFC1C413-2542-A744-ACB1-4637F4ED5E00}" dt="2022-02-09T16:06:23.107" v="5388" actId="12789"/>
      <pc:docMkLst>
        <pc:docMk/>
      </pc:docMkLst>
      <pc:sldChg chg="addSp delSp modSp del mod setBg modClrScheme chgLayout">
        <pc:chgData name="Vincent Brunner" userId="0582dc11-ab77-45d1-b857-5691c17b18d5" providerId="ADAL" clId="{DFC1C413-2542-A744-ACB1-4637F4ED5E00}" dt="2022-02-08T16:08:36.029" v="3828" actId="2696"/>
        <pc:sldMkLst>
          <pc:docMk/>
          <pc:sldMk cId="0" sldId="256"/>
        </pc:sldMkLst>
        <pc:spChg chg="add del mod ord">
          <ac:chgData name="Vincent Brunner" userId="0582dc11-ab77-45d1-b857-5691c17b18d5" providerId="ADAL" clId="{DFC1C413-2542-A744-ACB1-4637F4ED5E00}" dt="2022-02-08T13:04:05.142" v="1289"/>
          <ac:spMkLst>
            <pc:docMk/>
            <pc:sldMk cId="0" sldId="256"/>
            <ac:spMk id="2" creationId="{086CD9B1-CF42-1D45-9B3A-D03A1C095274}"/>
          </ac:spMkLst>
        </pc:spChg>
        <pc:spChg chg="add del mod ord">
          <ac:chgData name="Vincent Brunner" userId="0582dc11-ab77-45d1-b857-5691c17b18d5" providerId="ADAL" clId="{DFC1C413-2542-A744-ACB1-4637F4ED5E00}" dt="2022-02-08T13:04:05.142" v="1289"/>
          <ac:spMkLst>
            <pc:docMk/>
            <pc:sldMk cId="0" sldId="256"/>
            <ac:spMk id="3" creationId="{35646995-D4C4-5C4F-AF8B-FCF0676072C8}"/>
          </ac:spMkLst>
        </pc:spChg>
        <pc:spChg chg="add del mod">
          <ac:chgData name="Vincent Brunner" userId="0582dc11-ab77-45d1-b857-5691c17b18d5" providerId="ADAL" clId="{DFC1C413-2542-A744-ACB1-4637F4ED5E00}" dt="2022-02-08T13:04:05.142" v="1289"/>
          <ac:spMkLst>
            <pc:docMk/>
            <pc:sldMk cId="0" sldId="256"/>
            <ac:spMk id="5" creationId="{19B158E7-2EEA-B048-B6D0-9FD224E3E6D2}"/>
          </ac:spMkLst>
        </pc:spChg>
        <pc:spChg chg="add mod">
          <ac:chgData name="Vincent Brunner" userId="0582dc11-ab77-45d1-b857-5691c17b18d5" providerId="ADAL" clId="{DFC1C413-2542-A744-ACB1-4637F4ED5E00}" dt="2022-02-08T13:15:22.775" v="1384" actId="6559"/>
          <ac:spMkLst>
            <pc:docMk/>
            <pc:sldMk cId="0" sldId="256"/>
            <ac:spMk id="6" creationId="{77CA917F-44ED-A748-B6B9-3E157D459AEA}"/>
          </ac:spMkLst>
        </pc:spChg>
        <pc:spChg chg="add del mod">
          <ac:chgData name="Vincent Brunner" userId="0582dc11-ab77-45d1-b857-5691c17b18d5" providerId="ADAL" clId="{DFC1C413-2542-A744-ACB1-4637F4ED5E00}" dt="2022-02-08T13:09:01.912" v="1307"/>
          <ac:spMkLst>
            <pc:docMk/>
            <pc:sldMk cId="0" sldId="256"/>
            <ac:spMk id="7" creationId="{3B839514-D8F5-0F4F-8419-2A4218D51627}"/>
          </ac:spMkLst>
        </pc:spChg>
        <pc:spChg chg="add mod">
          <ac:chgData name="Vincent Brunner" userId="0582dc11-ab77-45d1-b857-5691c17b18d5" providerId="ADAL" clId="{DFC1C413-2542-A744-ACB1-4637F4ED5E00}" dt="2022-02-08T13:37:51.798" v="1629" actId="2085"/>
          <ac:spMkLst>
            <pc:docMk/>
            <pc:sldMk cId="0" sldId="256"/>
            <ac:spMk id="9" creationId="{E883CD31-9261-EF4E-AB70-66FB71EA985C}"/>
          </ac:spMkLst>
        </pc:spChg>
        <pc:spChg chg="add del mod">
          <ac:chgData name="Vincent Brunner" userId="0582dc11-ab77-45d1-b857-5691c17b18d5" providerId="ADAL" clId="{DFC1C413-2542-A744-ACB1-4637F4ED5E00}" dt="2022-02-08T13:03:06.212" v="1273" actId="478"/>
          <ac:spMkLst>
            <pc:docMk/>
            <pc:sldMk cId="0" sldId="256"/>
            <ac:spMk id="12" creationId="{6E5DEB64-90E1-7E4E-960B-23487C3D62CB}"/>
          </ac:spMkLst>
        </pc:spChg>
        <pc:spChg chg="add del mod">
          <ac:chgData name="Vincent Brunner" userId="0582dc11-ab77-45d1-b857-5691c17b18d5" providerId="ADAL" clId="{DFC1C413-2542-A744-ACB1-4637F4ED5E00}" dt="2022-02-08T13:03:12.527" v="1275" actId="478"/>
          <ac:spMkLst>
            <pc:docMk/>
            <pc:sldMk cId="0" sldId="256"/>
            <ac:spMk id="13" creationId="{A8CE428F-0017-FA44-86A5-70A4266EDD67}"/>
          </ac:spMkLst>
        </pc:spChg>
        <pc:spChg chg="add del mod">
          <ac:chgData name="Vincent Brunner" userId="0582dc11-ab77-45d1-b857-5691c17b18d5" providerId="ADAL" clId="{DFC1C413-2542-A744-ACB1-4637F4ED5E00}" dt="2022-02-08T13:04:50.890" v="1304"/>
          <ac:spMkLst>
            <pc:docMk/>
            <pc:sldMk cId="0" sldId="256"/>
            <ac:spMk id="17" creationId="{9617CC63-09CF-A54B-AA77-3B94D4F1207F}"/>
          </ac:spMkLst>
        </pc:spChg>
        <pc:spChg chg="del mod">
          <ac:chgData name="Vincent Brunner" userId="0582dc11-ab77-45d1-b857-5691c17b18d5" providerId="ADAL" clId="{DFC1C413-2542-A744-ACB1-4637F4ED5E00}" dt="2022-02-08T13:18:41.857" v="1409" actId="478"/>
          <ac:spMkLst>
            <pc:docMk/>
            <pc:sldMk cId="0" sldId="256"/>
            <ac:spMk id="19" creationId="{238BAEAD-50FF-49A2-8F7F-3197D1794224}"/>
          </ac:spMkLst>
        </pc:spChg>
        <pc:spChg chg="add mod">
          <ac:chgData name="Vincent Brunner" userId="0582dc11-ab77-45d1-b857-5691c17b18d5" providerId="ADAL" clId="{DFC1C413-2542-A744-ACB1-4637F4ED5E00}" dt="2022-02-08T13:20:56.973" v="1447" actId="1076"/>
          <ac:spMkLst>
            <pc:docMk/>
            <pc:sldMk cId="0" sldId="256"/>
            <ac:spMk id="23" creationId="{CE4D4A69-0B23-234A-BF51-24D018674C11}"/>
          </ac:spMkLst>
        </pc:spChg>
        <pc:spChg chg="mod ord">
          <ac:chgData name="Vincent Brunner" userId="0582dc11-ab77-45d1-b857-5691c17b18d5" providerId="ADAL" clId="{DFC1C413-2542-A744-ACB1-4637F4ED5E00}" dt="2022-02-08T13:36:57.830" v="1623" actId="14100"/>
          <ac:spMkLst>
            <pc:docMk/>
            <pc:sldMk cId="0" sldId="256"/>
            <ac:spMk id="55" creationId="{00000000-0000-0000-0000-000000000000}"/>
          </ac:spMkLst>
        </pc:spChg>
        <pc:spChg chg="add del mod">
          <ac:chgData name="Vincent Brunner" userId="0582dc11-ab77-45d1-b857-5691c17b18d5" providerId="ADAL" clId="{DFC1C413-2542-A744-ACB1-4637F4ED5E00}" dt="2022-02-08T13:02:50.432" v="1265" actId="478"/>
          <ac:spMkLst>
            <pc:docMk/>
            <pc:sldMk cId="0" sldId="256"/>
            <ac:spMk id="56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02:50.432" v="1265" actId="478"/>
          <ac:spMkLst>
            <pc:docMk/>
            <pc:sldMk cId="0" sldId="256"/>
            <ac:spMk id="57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02:53.235" v="1267" actId="478"/>
          <ac:spMkLst>
            <pc:docMk/>
            <pc:sldMk cId="0" sldId="256"/>
            <ac:spMk id="68" creationId="{00000000-0000-0000-0000-000000000000}"/>
          </ac:spMkLst>
        </pc:spChg>
        <pc:picChg chg="add mod">
          <ac:chgData name="Vincent Brunner" userId="0582dc11-ab77-45d1-b857-5691c17b18d5" providerId="ADAL" clId="{DFC1C413-2542-A744-ACB1-4637F4ED5E00}" dt="2022-02-08T13:22:05.640" v="1454" actId="14100"/>
          <ac:picMkLst>
            <pc:docMk/>
            <pc:sldMk cId="0" sldId="256"/>
            <ac:picMk id="21" creationId="{78B3A6BE-CC49-7743-889F-71125E874EF5}"/>
          </ac:picMkLst>
        </pc:picChg>
        <pc:picChg chg="del mod">
          <ac:chgData name="Vincent Brunner" userId="0582dc11-ab77-45d1-b857-5691c17b18d5" providerId="ADAL" clId="{DFC1C413-2542-A744-ACB1-4637F4ED5E00}" dt="2022-02-08T13:01:59.767" v="1258" actId="478"/>
          <ac:picMkLst>
            <pc:docMk/>
            <pc:sldMk cId="0" sldId="256"/>
            <ac:picMk id="54" creationId="{00000000-0000-0000-0000-000000000000}"/>
          </ac:picMkLst>
        </pc:picChg>
        <pc:picChg chg="del mod">
          <ac:chgData name="Vincent Brunner" userId="0582dc11-ab77-45d1-b857-5691c17b18d5" providerId="ADAL" clId="{DFC1C413-2542-A744-ACB1-4637F4ED5E00}" dt="2022-02-08T13:01:55.741" v="1257" actId="478"/>
          <ac:picMkLst>
            <pc:docMk/>
            <pc:sldMk cId="0" sldId="256"/>
            <ac:picMk id="70" creationId="{00000000-0000-0000-0000-000000000000}"/>
          </ac:picMkLst>
        </pc:picChg>
        <pc:picChg chg="del mod">
          <ac:chgData name="Vincent Brunner" userId="0582dc11-ab77-45d1-b857-5691c17b18d5" providerId="ADAL" clId="{DFC1C413-2542-A744-ACB1-4637F4ED5E00}" dt="2022-02-08T13:03:57.613" v="1288" actId="21"/>
          <ac:picMkLst>
            <pc:docMk/>
            <pc:sldMk cId="0" sldId="256"/>
            <ac:picMk id="1026" creationId="{B0C038F2-4510-462E-A698-9BC45F57CA71}"/>
          </ac:picMkLst>
        </pc:picChg>
        <pc:cxnChg chg="del">
          <ac:chgData name="Vincent Brunner" userId="0582dc11-ab77-45d1-b857-5691c17b18d5" providerId="ADAL" clId="{DFC1C413-2542-A744-ACB1-4637F4ED5E00}" dt="2022-02-08T13:02:54.545" v="1268" actId="478"/>
          <ac:cxnSpMkLst>
            <pc:docMk/>
            <pc:sldMk cId="0" sldId="256"/>
            <ac:cxnSpMk id="61" creationId="{00000000-0000-0000-0000-000000000000}"/>
          </ac:cxnSpMkLst>
        </pc:cxnChg>
        <pc:cxnChg chg="del">
          <ac:chgData name="Vincent Brunner" userId="0582dc11-ab77-45d1-b857-5691c17b18d5" providerId="ADAL" clId="{DFC1C413-2542-A744-ACB1-4637F4ED5E00}" dt="2022-02-08T13:02:52.020" v="1266" actId="478"/>
          <ac:cxnSpMkLst>
            <pc:docMk/>
            <pc:sldMk cId="0" sldId="256"/>
            <ac:cxnSpMk id="64" creationId="{00000000-0000-0000-0000-000000000000}"/>
          </ac:cxnSpMkLst>
        </pc:cxnChg>
      </pc:sldChg>
      <pc:sldChg chg="addSp delSp modSp mod modClrScheme chgLayout">
        <pc:chgData name="Vincent Brunner" userId="0582dc11-ab77-45d1-b857-5691c17b18d5" providerId="ADAL" clId="{DFC1C413-2542-A744-ACB1-4637F4ED5E00}" dt="2022-02-08T16:28:22.864" v="3959" actId="478"/>
        <pc:sldMkLst>
          <pc:docMk/>
          <pc:sldMk cId="0" sldId="257"/>
        </pc:sldMkLst>
        <pc:spChg chg="add mod ord">
          <ac:chgData name="Vincent Brunner" userId="0582dc11-ab77-45d1-b857-5691c17b18d5" providerId="ADAL" clId="{DFC1C413-2542-A744-ACB1-4637F4ED5E00}" dt="2022-02-08T12:45:36.067" v="789"/>
          <ac:spMkLst>
            <pc:docMk/>
            <pc:sldMk cId="0" sldId="257"/>
            <ac:spMk id="3" creationId="{6CC93719-C3C0-F74C-9A22-B597584E5A09}"/>
          </ac:spMkLst>
        </pc:spChg>
        <pc:spChg chg="add del mod">
          <ac:chgData name="Vincent Brunner" userId="0582dc11-ab77-45d1-b857-5691c17b18d5" providerId="ADAL" clId="{DFC1C413-2542-A744-ACB1-4637F4ED5E00}" dt="2022-02-08T12:45:36.067" v="789"/>
          <ac:spMkLst>
            <pc:docMk/>
            <pc:sldMk cId="0" sldId="257"/>
            <ac:spMk id="4" creationId="{7A4A7E03-9415-5849-93CC-73E4FAFA9BDC}"/>
          </ac:spMkLst>
        </pc:spChg>
        <pc:spChg chg="add del mod ord">
          <ac:chgData name="Vincent Brunner" userId="0582dc11-ab77-45d1-b857-5691c17b18d5" providerId="ADAL" clId="{DFC1C413-2542-A744-ACB1-4637F4ED5E00}" dt="2022-02-08T11:44:09.582" v="42" actId="700"/>
          <ac:spMkLst>
            <pc:docMk/>
            <pc:sldMk cId="0" sldId="257"/>
            <ac:spMk id="4" creationId="{D22FA2B6-6B52-504B-BD01-16FB6C0FD7F4}"/>
          </ac:spMkLst>
        </pc:spChg>
        <pc:spChg chg="add del mod">
          <ac:chgData name="Vincent Brunner" userId="0582dc11-ab77-45d1-b857-5691c17b18d5" providerId="ADAL" clId="{DFC1C413-2542-A744-ACB1-4637F4ED5E00}" dt="2022-02-08T12:45:36.067" v="789"/>
          <ac:spMkLst>
            <pc:docMk/>
            <pc:sldMk cId="0" sldId="257"/>
            <ac:spMk id="5" creationId="{9361801C-CE06-D841-9C32-A1A38D35936E}"/>
          </ac:spMkLst>
        </pc:spChg>
        <pc:spChg chg="add del mod">
          <ac:chgData name="Vincent Brunner" userId="0582dc11-ab77-45d1-b857-5691c17b18d5" providerId="ADAL" clId="{DFC1C413-2542-A744-ACB1-4637F4ED5E00}" dt="2022-02-08T11:48:19.821" v="109"/>
          <ac:spMkLst>
            <pc:docMk/>
            <pc:sldMk cId="0" sldId="257"/>
            <ac:spMk id="5" creationId="{CE0E1657-C951-1B4F-BD8B-8E23BF1255D2}"/>
          </ac:spMkLst>
        </pc:spChg>
        <pc:spChg chg="add mod ord">
          <ac:chgData name="Vincent Brunner" userId="0582dc11-ab77-45d1-b857-5691c17b18d5" providerId="ADAL" clId="{DFC1C413-2542-A744-ACB1-4637F4ED5E00}" dt="2022-02-08T16:27:17.932" v="3909" actId="27636"/>
          <ac:spMkLst>
            <pc:docMk/>
            <pc:sldMk cId="0" sldId="257"/>
            <ac:spMk id="6" creationId="{0DFC5B50-5B7A-F448-A8EF-312D3F84A394}"/>
          </ac:spMkLst>
        </pc:spChg>
        <pc:spChg chg="add del mod">
          <ac:chgData name="Vincent Brunner" userId="0582dc11-ab77-45d1-b857-5691c17b18d5" providerId="ADAL" clId="{DFC1C413-2542-A744-ACB1-4637F4ED5E00}" dt="2022-02-08T12:45:36.067" v="789"/>
          <ac:spMkLst>
            <pc:docMk/>
            <pc:sldMk cId="0" sldId="257"/>
            <ac:spMk id="7" creationId="{752FFC58-E4A5-A049-9AFE-BA6E7E6BE104}"/>
          </ac:spMkLst>
        </pc:spChg>
        <pc:spChg chg="add del mod">
          <ac:chgData name="Vincent Brunner" userId="0582dc11-ab77-45d1-b857-5691c17b18d5" providerId="ADAL" clId="{DFC1C413-2542-A744-ACB1-4637F4ED5E00}" dt="2022-02-08T11:48:31.725" v="116" actId="478"/>
          <ac:spMkLst>
            <pc:docMk/>
            <pc:sldMk cId="0" sldId="257"/>
            <ac:spMk id="7" creationId="{D5FA5C21-6ADF-5E4D-BE12-EF8670E5CBFE}"/>
          </ac:spMkLst>
        </pc:spChg>
        <pc:spChg chg="add del mod">
          <ac:chgData name="Vincent Brunner" userId="0582dc11-ab77-45d1-b857-5691c17b18d5" providerId="ADAL" clId="{DFC1C413-2542-A744-ACB1-4637F4ED5E00}" dt="2022-02-08T12:45:38.567" v="791" actId="478"/>
          <ac:spMkLst>
            <pc:docMk/>
            <pc:sldMk cId="0" sldId="257"/>
            <ac:spMk id="8" creationId="{5BB1AD21-4CB6-7A46-8F4C-AE3279F8C94F}"/>
          </ac:spMkLst>
        </pc:spChg>
        <pc:spChg chg="add del mod">
          <ac:chgData name="Vincent Brunner" userId="0582dc11-ab77-45d1-b857-5691c17b18d5" providerId="ADAL" clId="{DFC1C413-2542-A744-ACB1-4637F4ED5E00}" dt="2022-02-08T11:56:37.110" v="212"/>
          <ac:spMkLst>
            <pc:docMk/>
            <pc:sldMk cId="0" sldId="257"/>
            <ac:spMk id="10" creationId="{4B237A82-DF1E-1A40-9342-01F33D2AAE52}"/>
          </ac:spMkLst>
        </pc:spChg>
        <pc:spChg chg="add del mod">
          <ac:chgData name="Vincent Brunner" userId="0582dc11-ab77-45d1-b857-5691c17b18d5" providerId="ADAL" clId="{DFC1C413-2542-A744-ACB1-4637F4ED5E00}" dt="2022-02-08T13:16:10.854" v="1389"/>
          <ac:spMkLst>
            <pc:docMk/>
            <pc:sldMk cId="0" sldId="257"/>
            <ac:spMk id="10" creationId="{AD9C5AA0-FAF3-8543-8F35-E8F404C3A444}"/>
          </ac:spMkLst>
        </pc:spChg>
        <pc:spChg chg="add del mod">
          <ac:chgData name="Vincent Brunner" userId="0582dc11-ab77-45d1-b857-5691c17b18d5" providerId="ADAL" clId="{DFC1C413-2542-A744-ACB1-4637F4ED5E00}" dt="2022-02-08T11:56:36.645" v="210" actId="478"/>
          <ac:spMkLst>
            <pc:docMk/>
            <pc:sldMk cId="0" sldId="257"/>
            <ac:spMk id="11" creationId="{254DB2F9-B7C3-A547-A132-AE34BC3CD5AB}"/>
          </ac:spMkLst>
        </pc:spChg>
        <pc:spChg chg="add del mod ord">
          <ac:chgData name="Vincent Brunner" userId="0582dc11-ab77-45d1-b857-5691c17b18d5" providerId="ADAL" clId="{DFC1C413-2542-A744-ACB1-4637F4ED5E00}" dt="2022-02-08T12:01:10.334" v="300" actId="478"/>
          <ac:spMkLst>
            <pc:docMk/>
            <pc:sldMk cId="0" sldId="257"/>
            <ac:spMk id="12" creationId="{58D68F2C-17D9-0947-9BEF-0C85C35A273C}"/>
          </ac:spMkLst>
        </pc:spChg>
        <pc:spChg chg="add del mod ord">
          <ac:chgData name="Vincent Brunner" userId="0582dc11-ab77-45d1-b857-5691c17b18d5" providerId="ADAL" clId="{DFC1C413-2542-A744-ACB1-4637F4ED5E00}" dt="2022-02-08T16:28:22.864" v="3959" actId="478"/>
          <ac:spMkLst>
            <pc:docMk/>
            <pc:sldMk cId="0" sldId="257"/>
            <ac:spMk id="13" creationId="{A881E24A-CB78-A74A-BE59-2D9881450221}"/>
          </ac:spMkLst>
        </pc:spChg>
        <pc:spChg chg="del mod">
          <ac:chgData name="Vincent Brunner" userId="0582dc11-ab77-45d1-b857-5691c17b18d5" providerId="ADAL" clId="{DFC1C413-2542-A744-ACB1-4637F4ED5E00}" dt="2022-02-08T11:56:30.559" v="205" actId="478"/>
          <ac:spMkLst>
            <pc:docMk/>
            <pc:sldMk cId="0" sldId="257"/>
            <ac:spMk id="75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1:56:33.261" v="207" actId="478"/>
          <ac:spMkLst>
            <pc:docMk/>
            <pc:sldMk cId="0" sldId="257"/>
            <ac:spMk id="7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1:44:15.323" v="44" actId="478"/>
          <ac:spMkLst>
            <pc:docMk/>
            <pc:sldMk cId="0" sldId="257"/>
            <ac:spMk id="77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1:48:26.550" v="112" actId="478"/>
          <ac:spMkLst>
            <pc:docMk/>
            <pc:sldMk cId="0" sldId="257"/>
            <ac:spMk id="79" creationId="{00000000-0000-0000-0000-000000000000}"/>
          </ac:spMkLst>
        </pc:spChg>
        <pc:spChg chg="mod">
          <ac:chgData name="Vincent Brunner" userId="0582dc11-ab77-45d1-b857-5691c17b18d5" providerId="ADAL" clId="{DFC1C413-2542-A744-ACB1-4637F4ED5E00}" dt="2022-02-08T12:11:31.667" v="470" actId="1076"/>
          <ac:spMkLst>
            <pc:docMk/>
            <pc:sldMk cId="0" sldId="257"/>
            <ac:spMk id="87" creationId="{00000000-0000-0000-0000-000000000000}"/>
          </ac:spMkLst>
        </pc:spChg>
        <pc:spChg chg="mod">
          <ac:chgData name="Vincent Brunner" userId="0582dc11-ab77-45d1-b857-5691c17b18d5" providerId="ADAL" clId="{DFC1C413-2542-A744-ACB1-4637F4ED5E00}" dt="2022-02-08T12:11:29.079" v="469" actId="1076"/>
          <ac:spMkLst>
            <pc:docMk/>
            <pc:sldMk cId="0" sldId="257"/>
            <ac:spMk id="91" creationId="{00000000-0000-0000-0000-000000000000}"/>
          </ac:spMkLst>
        </pc:spChg>
        <pc:spChg chg="mod">
          <ac:chgData name="Vincent Brunner" userId="0582dc11-ab77-45d1-b857-5691c17b18d5" providerId="ADAL" clId="{DFC1C413-2542-A744-ACB1-4637F4ED5E00}" dt="2022-02-08T12:11:07.441" v="463" actId="1076"/>
          <ac:spMkLst>
            <pc:docMk/>
            <pc:sldMk cId="0" sldId="257"/>
            <ac:spMk id="92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53:46.280" v="890" actId="478"/>
          <ac:spMkLst>
            <pc:docMk/>
            <pc:sldMk cId="0" sldId="257"/>
            <ac:spMk id="93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53:47.754" v="891" actId="478"/>
          <ac:spMkLst>
            <pc:docMk/>
            <pc:sldMk cId="0" sldId="257"/>
            <ac:spMk id="96" creationId="{00000000-0000-0000-0000-000000000000}"/>
          </ac:spMkLst>
        </pc:spChg>
        <pc:picChg chg="mod">
          <ac:chgData name="Vincent Brunner" userId="0582dc11-ab77-45d1-b857-5691c17b18d5" providerId="ADAL" clId="{DFC1C413-2542-A744-ACB1-4637F4ED5E00}" dt="2022-02-08T12:45:19.030" v="788"/>
          <ac:picMkLst>
            <pc:docMk/>
            <pc:sldMk cId="0" sldId="257"/>
            <ac:picMk id="2" creationId="{DE148DB9-85DA-174B-BC27-5616106960D2}"/>
          </ac:picMkLst>
        </pc:picChg>
        <pc:picChg chg="add mod modCrop">
          <ac:chgData name="Vincent Brunner" userId="0582dc11-ab77-45d1-b857-5691c17b18d5" providerId="ADAL" clId="{DFC1C413-2542-A744-ACB1-4637F4ED5E00}" dt="2022-02-08T12:45:19.030" v="788"/>
          <ac:picMkLst>
            <pc:docMk/>
            <pc:sldMk cId="0" sldId="257"/>
            <ac:picMk id="9" creationId="{3072AC0B-6069-9845-A914-20BA911CFABB}"/>
          </ac:picMkLst>
        </pc:picChg>
        <pc:picChg chg="del">
          <ac:chgData name="Vincent Brunner" userId="0582dc11-ab77-45d1-b857-5691c17b18d5" providerId="ADAL" clId="{DFC1C413-2542-A744-ACB1-4637F4ED5E00}" dt="2022-02-08T11:36:45.357" v="20" actId="21"/>
          <ac:picMkLst>
            <pc:docMk/>
            <pc:sldMk cId="0" sldId="257"/>
            <ac:picMk id="24" creationId="{BA85BC06-1916-4033-970F-9932FEEFEE09}"/>
          </ac:picMkLst>
        </pc:picChg>
        <pc:picChg chg="mod">
          <ac:chgData name="Vincent Brunner" userId="0582dc11-ab77-45d1-b857-5691c17b18d5" providerId="ADAL" clId="{DFC1C413-2542-A744-ACB1-4637F4ED5E00}" dt="2022-02-08T12:45:19.030" v="788"/>
          <ac:picMkLst>
            <pc:docMk/>
            <pc:sldMk cId="0" sldId="257"/>
            <ac:picMk id="94" creationId="{00000000-0000-0000-0000-000000000000}"/>
          </ac:picMkLst>
        </pc:picChg>
      </pc:sldChg>
      <pc:sldChg chg="addSp delSp modSp mod modClrScheme chgLayout">
        <pc:chgData name="Vincent Brunner" userId="0582dc11-ab77-45d1-b857-5691c17b18d5" providerId="ADAL" clId="{DFC1C413-2542-A744-ACB1-4637F4ED5E00}" dt="2022-02-08T14:14:24.818" v="2108" actId="27636"/>
        <pc:sldMkLst>
          <pc:docMk/>
          <pc:sldMk cId="0" sldId="258"/>
        </pc:sldMkLst>
        <pc:spChg chg="add del mod">
          <ac:chgData name="Vincent Brunner" userId="0582dc11-ab77-45d1-b857-5691c17b18d5" providerId="ADAL" clId="{DFC1C413-2542-A744-ACB1-4637F4ED5E00}" dt="2022-02-08T12:13:17.077" v="483"/>
          <ac:spMkLst>
            <pc:docMk/>
            <pc:sldMk cId="0" sldId="258"/>
            <ac:spMk id="2" creationId="{A834D5A2-AF11-1048-A04F-ACBFBABE8B49}"/>
          </ac:spMkLst>
        </pc:spChg>
        <pc:spChg chg="add del mod ord">
          <ac:chgData name="Vincent Brunner" userId="0582dc11-ab77-45d1-b857-5691c17b18d5" providerId="ADAL" clId="{DFC1C413-2542-A744-ACB1-4637F4ED5E00}" dt="2022-02-08T12:13:19.887" v="484" actId="700"/>
          <ac:spMkLst>
            <pc:docMk/>
            <pc:sldMk cId="0" sldId="258"/>
            <ac:spMk id="3" creationId="{398B7205-7F22-E047-B661-D1100B8B1B45}"/>
          </ac:spMkLst>
        </pc:spChg>
        <pc:spChg chg="add del mod ord">
          <ac:chgData name="Vincent Brunner" userId="0582dc11-ab77-45d1-b857-5691c17b18d5" providerId="ADAL" clId="{DFC1C413-2542-A744-ACB1-4637F4ED5E00}" dt="2022-02-08T12:18:51.002" v="539" actId="700"/>
          <ac:spMkLst>
            <pc:docMk/>
            <pc:sldMk cId="0" sldId="258"/>
            <ac:spMk id="4" creationId="{BF4D0F99-8971-5B48-8637-983DCAE06E21}"/>
          </ac:spMkLst>
        </pc:spChg>
        <pc:spChg chg="add del mod ord">
          <ac:chgData name="Vincent Brunner" userId="0582dc11-ab77-45d1-b857-5691c17b18d5" providerId="ADAL" clId="{DFC1C413-2542-A744-ACB1-4637F4ED5E00}" dt="2022-02-08T12:18:51.002" v="539" actId="700"/>
          <ac:spMkLst>
            <pc:docMk/>
            <pc:sldMk cId="0" sldId="258"/>
            <ac:spMk id="5" creationId="{17E63BAE-BFB6-5145-9B87-D43983935659}"/>
          </ac:spMkLst>
        </pc:spChg>
        <pc:spChg chg="add mod ord">
          <ac:chgData name="Vincent Brunner" userId="0582dc11-ab77-45d1-b857-5691c17b18d5" providerId="ADAL" clId="{DFC1C413-2542-A744-ACB1-4637F4ED5E00}" dt="2022-02-08T13:41:07.133" v="1669"/>
          <ac:spMkLst>
            <pc:docMk/>
            <pc:sldMk cId="0" sldId="258"/>
            <ac:spMk id="6" creationId="{B5026626-EFDF-C543-A1DA-FAF2169D5C8D}"/>
          </ac:spMkLst>
        </pc:spChg>
        <pc:spChg chg="add del mod ord">
          <ac:chgData name="Vincent Brunner" userId="0582dc11-ab77-45d1-b857-5691c17b18d5" providerId="ADAL" clId="{DFC1C413-2542-A744-ACB1-4637F4ED5E00}" dt="2022-02-08T12:36:03.993" v="711"/>
          <ac:spMkLst>
            <pc:docMk/>
            <pc:sldMk cId="0" sldId="258"/>
            <ac:spMk id="7" creationId="{54D46920-6928-FC45-AD1B-EB7F451B5AFF}"/>
          </ac:spMkLst>
        </pc:spChg>
        <pc:spChg chg="add del mod ord">
          <ac:chgData name="Vincent Brunner" userId="0582dc11-ab77-45d1-b857-5691c17b18d5" providerId="ADAL" clId="{DFC1C413-2542-A744-ACB1-4637F4ED5E00}" dt="2022-02-08T12:36:03.993" v="711"/>
          <ac:spMkLst>
            <pc:docMk/>
            <pc:sldMk cId="0" sldId="258"/>
            <ac:spMk id="8" creationId="{B2285EDF-8053-3B4B-BFB5-941359F341D5}"/>
          </ac:spMkLst>
        </pc:spChg>
        <pc:spChg chg="add del mod">
          <ac:chgData name="Vincent Brunner" userId="0582dc11-ab77-45d1-b857-5691c17b18d5" providerId="ADAL" clId="{DFC1C413-2542-A744-ACB1-4637F4ED5E00}" dt="2022-02-08T12:20:20.531" v="559"/>
          <ac:spMkLst>
            <pc:docMk/>
            <pc:sldMk cId="0" sldId="258"/>
            <ac:spMk id="9" creationId="{DC1217A6-A824-2B4A-8CC1-1D42D8F5FD22}"/>
          </ac:spMkLst>
        </pc:spChg>
        <pc:spChg chg="add del mod">
          <ac:chgData name="Vincent Brunner" userId="0582dc11-ab77-45d1-b857-5691c17b18d5" providerId="ADAL" clId="{DFC1C413-2542-A744-ACB1-4637F4ED5E00}" dt="2022-02-08T12:36:03.993" v="711"/>
          <ac:spMkLst>
            <pc:docMk/>
            <pc:sldMk cId="0" sldId="258"/>
            <ac:spMk id="10" creationId="{AE7285E9-A128-CE44-9E52-40F6733B36E3}"/>
          </ac:spMkLst>
        </pc:spChg>
        <pc:spChg chg="add del mod">
          <ac:chgData name="Vincent Brunner" userId="0582dc11-ab77-45d1-b857-5691c17b18d5" providerId="ADAL" clId="{DFC1C413-2542-A744-ACB1-4637F4ED5E00}" dt="2022-02-08T12:36:03.993" v="711"/>
          <ac:spMkLst>
            <pc:docMk/>
            <pc:sldMk cId="0" sldId="258"/>
            <ac:spMk id="11" creationId="{80B770E1-A7A0-7E47-A886-C1BDBF2A042E}"/>
          </ac:spMkLst>
        </pc:spChg>
        <pc:spChg chg="add del mod ord">
          <ac:chgData name="Vincent Brunner" userId="0582dc11-ab77-45d1-b857-5691c17b18d5" providerId="ADAL" clId="{DFC1C413-2542-A744-ACB1-4637F4ED5E00}" dt="2022-02-08T12:36:32.221" v="714" actId="700"/>
          <ac:spMkLst>
            <pc:docMk/>
            <pc:sldMk cId="0" sldId="258"/>
            <ac:spMk id="12" creationId="{EA55A465-7636-DE4A-A554-A10833A33C08}"/>
          </ac:spMkLst>
        </pc:spChg>
        <pc:spChg chg="add del mod ord">
          <ac:chgData name="Vincent Brunner" userId="0582dc11-ab77-45d1-b857-5691c17b18d5" providerId="ADAL" clId="{DFC1C413-2542-A744-ACB1-4637F4ED5E00}" dt="2022-02-08T12:36:35.879" v="716" actId="700"/>
          <ac:spMkLst>
            <pc:docMk/>
            <pc:sldMk cId="0" sldId="258"/>
            <ac:spMk id="13" creationId="{B6F36CCA-4AF3-7946-B803-2B91445D6C00}"/>
          </ac:spMkLst>
        </pc:spChg>
        <pc:spChg chg="add del mod ord">
          <ac:chgData name="Vincent Brunner" userId="0582dc11-ab77-45d1-b857-5691c17b18d5" providerId="ADAL" clId="{DFC1C413-2542-A744-ACB1-4637F4ED5E00}" dt="2022-02-08T12:37:53.706" v="719"/>
          <ac:spMkLst>
            <pc:docMk/>
            <pc:sldMk cId="0" sldId="258"/>
            <ac:spMk id="14" creationId="{11954485-D6B4-3B42-9FD4-09FD40673048}"/>
          </ac:spMkLst>
        </pc:spChg>
        <pc:spChg chg="add del mod">
          <ac:chgData name="Vincent Brunner" userId="0582dc11-ab77-45d1-b857-5691c17b18d5" providerId="ADAL" clId="{DFC1C413-2542-A744-ACB1-4637F4ED5E00}" dt="2022-02-08T13:38:10.630" v="1630" actId="478"/>
          <ac:spMkLst>
            <pc:docMk/>
            <pc:sldMk cId="0" sldId="258"/>
            <ac:spMk id="15" creationId="{13611B84-E68B-9A42-9A43-74BFD95F1027}"/>
          </ac:spMkLst>
        </pc:spChg>
        <pc:spChg chg="add del mod">
          <ac:chgData name="Vincent Brunner" userId="0582dc11-ab77-45d1-b857-5691c17b18d5" providerId="ADAL" clId="{DFC1C413-2542-A744-ACB1-4637F4ED5E00}" dt="2022-02-08T12:38:39.304" v="728"/>
          <ac:spMkLst>
            <pc:docMk/>
            <pc:sldMk cId="0" sldId="258"/>
            <ac:spMk id="18" creationId="{A305DB43-37D4-BC4B-A53F-88E393595F4D}"/>
          </ac:spMkLst>
        </pc:spChg>
        <pc:spChg chg="add del mod">
          <ac:chgData name="Vincent Brunner" userId="0582dc11-ab77-45d1-b857-5691c17b18d5" providerId="ADAL" clId="{DFC1C413-2542-A744-ACB1-4637F4ED5E00}" dt="2022-02-08T12:39:36.095" v="740" actId="21"/>
          <ac:spMkLst>
            <pc:docMk/>
            <pc:sldMk cId="0" sldId="258"/>
            <ac:spMk id="19" creationId="{E2673B63-662A-8247-AE75-38335DC3C759}"/>
          </ac:spMkLst>
        </pc:spChg>
        <pc:spChg chg="add del mod">
          <ac:chgData name="Vincent Brunner" userId="0582dc11-ab77-45d1-b857-5691c17b18d5" providerId="ADAL" clId="{DFC1C413-2542-A744-ACB1-4637F4ED5E00}" dt="2022-02-08T13:28:51.164" v="1533" actId="478"/>
          <ac:spMkLst>
            <pc:docMk/>
            <pc:sldMk cId="0" sldId="258"/>
            <ac:spMk id="20" creationId="{CE0D86C0-5C56-AF4E-BDE8-D254C4B591CF}"/>
          </ac:spMkLst>
        </pc:spChg>
        <pc:spChg chg="add del mod">
          <ac:chgData name="Vincent Brunner" userId="0582dc11-ab77-45d1-b857-5691c17b18d5" providerId="ADAL" clId="{DFC1C413-2542-A744-ACB1-4637F4ED5E00}" dt="2022-02-08T13:28:21.962" v="1527" actId="478"/>
          <ac:spMkLst>
            <pc:docMk/>
            <pc:sldMk cId="0" sldId="258"/>
            <ac:spMk id="22" creationId="{B8D5CA81-FBBA-B64F-A184-6447BC779C67}"/>
          </ac:spMkLst>
        </pc:spChg>
        <pc:spChg chg="add del mod">
          <ac:chgData name="Vincent Brunner" userId="0582dc11-ab77-45d1-b857-5691c17b18d5" providerId="ADAL" clId="{DFC1C413-2542-A744-ACB1-4637F4ED5E00}" dt="2022-02-08T13:29:35.535" v="1535"/>
          <ac:spMkLst>
            <pc:docMk/>
            <pc:sldMk cId="0" sldId="258"/>
            <ac:spMk id="24" creationId="{24ED37D6-9C83-D441-82D7-46B4BDADEAD4}"/>
          </ac:spMkLst>
        </pc:spChg>
        <pc:spChg chg="add del mod">
          <ac:chgData name="Vincent Brunner" userId="0582dc11-ab77-45d1-b857-5691c17b18d5" providerId="ADAL" clId="{DFC1C413-2542-A744-ACB1-4637F4ED5E00}" dt="2022-02-08T13:31:21.994" v="1553" actId="478"/>
          <ac:spMkLst>
            <pc:docMk/>
            <pc:sldMk cId="0" sldId="258"/>
            <ac:spMk id="28" creationId="{4D29931A-DE64-6041-B0B4-2DE2D27B61C8}"/>
          </ac:spMkLst>
        </pc:spChg>
        <pc:spChg chg="add del mod">
          <ac:chgData name="Vincent Brunner" userId="0582dc11-ab77-45d1-b857-5691c17b18d5" providerId="ADAL" clId="{DFC1C413-2542-A744-ACB1-4637F4ED5E00}" dt="2022-02-08T13:35:15.368" v="1597"/>
          <ac:spMkLst>
            <pc:docMk/>
            <pc:sldMk cId="0" sldId="258"/>
            <ac:spMk id="34" creationId="{BEB4F427-A403-E248-942C-3B246E061595}"/>
          </ac:spMkLst>
        </pc:spChg>
        <pc:spChg chg="add del mod">
          <ac:chgData name="Vincent Brunner" userId="0582dc11-ab77-45d1-b857-5691c17b18d5" providerId="ADAL" clId="{DFC1C413-2542-A744-ACB1-4637F4ED5E00}" dt="2022-02-08T13:35:15.368" v="1597"/>
          <ac:spMkLst>
            <pc:docMk/>
            <pc:sldMk cId="0" sldId="258"/>
            <ac:spMk id="35" creationId="{3A47E227-8C55-D544-A950-59FCC7596AA0}"/>
          </ac:spMkLst>
        </pc:spChg>
        <pc:spChg chg="add del mod">
          <ac:chgData name="Vincent Brunner" userId="0582dc11-ab77-45d1-b857-5691c17b18d5" providerId="ADAL" clId="{DFC1C413-2542-A744-ACB1-4637F4ED5E00}" dt="2022-02-08T13:38:16.246" v="1632"/>
          <ac:spMkLst>
            <pc:docMk/>
            <pc:sldMk cId="0" sldId="258"/>
            <ac:spMk id="36" creationId="{67E88CB3-2912-D44E-A0DB-5BD5BE84C719}"/>
          </ac:spMkLst>
        </pc:spChg>
        <pc:spChg chg="add del mod">
          <ac:chgData name="Vincent Brunner" userId="0582dc11-ab77-45d1-b857-5691c17b18d5" providerId="ADAL" clId="{DFC1C413-2542-A744-ACB1-4637F4ED5E00}" dt="2022-02-08T13:38:16.246" v="1632"/>
          <ac:spMkLst>
            <pc:docMk/>
            <pc:sldMk cId="0" sldId="258"/>
            <ac:spMk id="37" creationId="{F22267A1-985F-DF4F-A9CA-05209F30F9D2}"/>
          </ac:spMkLst>
        </pc:spChg>
        <pc:spChg chg="add del mod">
          <ac:chgData name="Vincent Brunner" userId="0582dc11-ab77-45d1-b857-5691c17b18d5" providerId="ADAL" clId="{DFC1C413-2542-A744-ACB1-4637F4ED5E00}" dt="2022-02-08T13:38:29.199" v="1633"/>
          <ac:spMkLst>
            <pc:docMk/>
            <pc:sldMk cId="0" sldId="258"/>
            <ac:spMk id="38" creationId="{E378DB8B-079E-3149-BE0D-B512DBE56F56}"/>
          </ac:spMkLst>
        </pc:spChg>
        <pc:spChg chg="add del mod">
          <ac:chgData name="Vincent Brunner" userId="0582dc11-ab77-45d1-b857-5691c17b18d5" providerId="ADAL" clId="{DFC1C413-2542-A744-ACB1-4637F4ED5E00}" dt="2022-02-08T13:38:29.199" v="1633"/>
          <ac:spMkLst>
            <pc:docMk/>
            <pc:sldMk cId="0" sldId="258"/>
            <ac:spMk id="39" creationId="{663410D5-D007-1847-B37D-94239A91DCA0}"/>
          </ac:spMkLst>
        </pc:spChg>
        <pc:spChg chg="add del mod ord">
          <ac:chgData name="Vincent Brunner" userId="0582dc11-ab77-45d1-b857-5691c17b18d5" providerId="ADAL" clId="{DFC1C413-2542-A744-ACB1-4637F4ED5E00}" dt="2022-02-08T13:38:33.816" v="1636" actId="700"/>
          <ac:spMkLst>
            <pc:docMk/>
            <pc:sldMk cId="0" sldId="258"/>
            <ac:spMk id="40" creationId="{498B9C76-919E-8747-A472-E37B8C7448E2}"/>
          </ac:spMkLst>
        </pc:spChg>
        <pc:spChg chg="add mod">
          <ac:chgData name="Vincent Brunner" userId="0582dc11-ab77-45d1-b857-5691c17b18d5" providerId="ADAL" clId="{DFC1C413-2542-A744-ACB1-4637F4ED5E00}" dt="2022-02-08T13:38:40.854" v="1638"/>
          <ac:spMkLst>
            <pc:docMk/>
            <pc:sldMk cId="0" sldId="258"/>
            <ac:spMk id="48" creationId="{686D1659-854E-D941-9606-0926E43BDE44}"/>
          </ac:spMkLst>
        </pc:spChg>
        <pc:spChg chg="add del mod">
          <ac:chgData name="Vincent Brunner" userId="0582dc11-ab77-45d1-b857-5691c17b18d5" providerId="ADAL" clId="{DFC1C413-2542-A744-ACB1-4637F4ED5E00}" dt="2022-02-08T12:18:53.993" v="543" actId="478"/>
          <ac:spMkLst>
            <pc:docMk/>
            <pc:sldMk cId="0" sldId="258"/>
            <ac:spMk id="101" creationId="{00000000-0000-0000-0000-000000000000}"/>
          </ac:spMkLst>
        </pc:spChg>
        <pc:spChg chg="mod ord">
          <ac:chgData name="Vincent Brunner" userId="0582dc11-ab77-45d1-b857-5691c17b18d5" providerId="ADAL" clId="{DFC1C413-2542-A744-ACB1-4637F4ED5E00}" dt="2022-02-08T14:14:24.818" v="2108" actId="27636"/>
          <ac:spMkLst>
            <pc:docMk/>
            <pc:sldMk cId="0" sldId="258"/>
            <ac:spMk id="102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18:58.710" v="545" actId="478"/>
          <ac:spMkLst>
            <pc:docMk/>
            <pc:sldMk cId="0" sldId="258"/>
            <ac:spMk id="103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18:57.052" v="544" actId="478"/>
          <ac:spMkLst>
            <pc:docMk/>
            <pc:sldMk cId="0" sldId="258"/>
            <ac:spMk id="104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19:44.152" v="554" actId="478"/>
          <ac:spMkLst>
            <pc:docMk/>
            <pc:sldMk cId="0" sldId="258"/>
            <ac:spMk id="105" creationId="{00000000-0000-0000-0000-000000000000}"/>
          </ac:spMkLst>
        </pc:spChg>
        <pc:picChg chg="add del mod">
          <ac:chgData name="Vincent Brunner" userId="0582dc11-ab77-45d1-b857-5691c17b18d5" providerId="ADAL" clId="{DFC1C413-2542-A744-ACB1-4637F4ED5E00}" dt="2022-02-08T13:29:28.395" v="1534" actId="478"/>
          <ac:picMkLst>
            <pc:docMk/>
            <pc:sldMk cId="0" sldId="258"/>
            <ac:picMk id="17" creationId="{9D27163A-4998-1D41-ABC1-6850D2B6853C}"/>
          </ac:picMkLst>
        </pc:picChg>
        <pc:picChg chg="add del mod">
          <ac:chgData name="Vincent Brunner" userId="0582dc11-ab77-45d1-b857-5691c17b18d5" providerId="ADAL" clId="{DFC1C413-2542-A744-ACB1-4637F4ED5E00}" dt="2022-02-08T13:31:18.711" v="1551" actId="478"/>
          <ac:picMkLst>
            <pc:docMk/>
            <pc:sldMk cId="0" sldId="258"/>
            <ac:picMk id="26" creationId="{0348F271-64FD-B84D-BB7E-949401CF33AD}"/>
          </ac:picMkLst>
        </pc:picChg>
        <pc:picChg chg="add del mod">
          <ac:chgData name="Vincent Brunner" userId="0582dc11-ab77-45d1-b857-5691c17b18d5" providerId="ADAL" clId="{DFC1C413-2542-A744-ACB1-4637F4ED5E00}" dt="2022-02-08T13:31:33.230" v="1557" actId="478"/>
          <ac:picMkLst>
            <pc:docMk/>
            <pc:sldMk cId="0" sldId="258"/>
            <ac:picMk id="29" creationId="{44356675-DE65-C048-B4E7-00E692ACE058}"/>
          </ac:picMkLst>
        </pc:picChg>
        <pc:picChg chg="add del mod">
          <ac:chgData name="Vincent Brunner" userId="0582dc11-ab77-45d1-b857-5691c17b18d5" providerId="ADAL" clId="{DFC1C413-2542-A744-ACB1-4637F4ED5E00}" dt="2022-02-08T13:31:45.615" v="1561" actId="478"/>
          <ac:picMkLst>
            <pc:docMk/>
            <pc:sldMk cId="0" sldId="258"/>
            <ac:picMk id="31" creationId="{64B32049-CE9A-854A-B6C2-0F74F01AAADD}"/>
          </ac:picMkLst>
        </pc:picChg>
        <pc:picChg chg="add del mod">
          <ac:chgData name="Vincent Brunner" userId="0582dc11-ab77-45d1-b857-5691c17b18d5" providerId="ADAL" clId="{DFC1C413-2542-A744-ACB1-4637F4ED5E00}" dt="2022-02-08T13:32:37.785" v="1575" actId="478"/>
          <ac:picMkLst>
            <pc:docMk/>
            <pc:sldMk cId="0" sldId="258"/>
            <ac:picMk id="32" creationId="{39D069A4-2B33-AF40-B31C-C4CFF75E089B}"/>
          </ac:picMkLst>
        </pc:picChg>
        <pc:picChg chg="add del mod">
          <ac:chgData name="Vincent Brunner" userId="0582dc11-ab77-45d1-b857-5691c17b18d5" providerId="ADAL" clId="{DFC1C413-2542-A744-ACB1-4637F4ED5E00}" dt="2022-02-08T13:35:13.885" v="1596" actId="21"/>
          <ac:picMkLst>
            <pc:docMk/>
            <pc:sldMk cId="0" sldId="258"/>
            <ac:picMk id="33" creationId="{3033F433-CBC7-B74A-86E5-EE63DB37E307}"/>
          </ac:picMkLst>
        </pc:picChg>
        <pc:picChg chg="add mod">
          <ac:chgData name="Vincent Brunner" userId="0582dc11-ab77-45d1-b857-5691c17b18d5" providerId="ADAL" clId="{DFC1C413-2542-A744-ACB1-4637F4ED5E00}" dt="2022-02-08T13:36:02.014" v="1605" actId="1076"/>
          <ac:picMkLst>
            <pc:docMk/>
            <pc:sldMk cId="0" sldId="258"/>
            <ac:picMk id="42" creationId="{69A47E27-CDFE-5340-9F6F-F6885D2419E2}"/>
          </ac:picMkLst>
        </pc:picChg>
        <pc:picChg chg="del mod">
          <ac:chgData name="Vincent Brunner" userId="0582dc11-ab77-45d1-b857-5691c17b18d5" providerId="ADAL" clId="{DFC1C413-2542-A744-ACB1-4637F4ED5E00}" dt="2022-02-08T12:19:46.313" v="555" actId="478"/>
          <ac:picMkLst>
            <pc:docMk/>
            <pc:sldMk cId="0" sldId="258"/>
            <ac:picMk id="107" creationId="{00000000-0000-0000-0000-000000000000}"/>
          </ac:picMkLst>
        </pc:picChg>
      </pc:sldChg>
      <pc:sldChg chg="addSp delSp modSp mod">
        <pc:chgData name="Vincent Brunner" userId="0582dc11-ab77-45d1-b857-5691c17b18d5" providerId="ADAL" clId="{DFC1C413-2542-A744-ACB1-4637F4ED5E00}" dt="2022-02-09T15:00:35.831" v="4814" actId="20577"/>
        <pc:sldMkLst>
          <pc:docMk/>
          <pc:sldMk cId="0" sldId="260"/>
        </pc:sldMkLst>
        <pc:spChg chg="add mod">
          <ac:chgData name="Vincent Brunner" userId="0582dc11-ab77-45d1-b857-5691c17b18d5" providerId="ADAL" clId="{DFC1C413-2542-A744-ACB1-4637F4ED5E00}" dt="2022-02-08T12:47:38.011" v="823"/>
          <ac:spMkLst>
            <pc:docMk/>
            <pc:sldMk cId="0" sldId="260"/>
            <ac:spMk id="2" creationId="{7AB0883A-1F80-9F41-9C88-7632BA164318}"/>
          </ac:spMkLst>
        </pc:spChg>
        <pc:spChg chg="add del mod">
          <ac:chgData name="Vincent Brunner" userId="0582dc11-ab77-45d1-b857-5691c17b18d5" providerId="ADAL" clId="{DFC1C413-2542-A744-ACB1-4637F4ED5E00}" dt="2022-02-08T12:20:54.629" v="585"/>
          <ac:spMkLst>
            <pc:docMk/>
            <pc:sldMk cId="0" sldId="260"/>
            <ac:spMk id="3" creationId="{5374A699-0FA9-6445-8F2A-C1500C73558B}"/>
          </ac:spMkLst>
        </pc:spChg>
        <pc:spChg chg="add del mod">
          <ac:chgData name="Vincent Brunner" userId="0582dc11-ab77-45d1-b857-5691c17b18d5" providerId="ADAL" clId="{DFC1C413-2542-A744-ACB1-4637F4ED5E00}" dt="2022-02-08T16:27:18" v="3912" actId="27636"/>
          <ac:spMkLst>
            <pc:docMk/>
            <pc:sldMk cId="0" sldId="260"/>
            <ac:spMk id="4" creationId="{577ED533-FEA3-2C4A-9FBB-F7663C59BFF0}"/>
          </ac:spMkLst>
        </pc:spChg>
        <pc:spChg chg="add del mod">
          <ac:chgData name="Vincent Brunner" userId="0582dc11-ab77-45d1-b857-5691c17b18d5" providerId="ADAL" clId="{DFC1C413-2542-A744-ACB1-4637F4ED5E00}" dt="2022-02-08T12:47:36.077" v="822" actId="478"/>
          <ac:spMkLst>
            <pc:docMk/>
            <pc:sldMk cId="0" sldId="260"/>
            <ac:spMk id="5" creationId="{0DB438BD-5BA8-9947-8AF9-60FBC8DB4AB1}"/>
          </ac:spMkLst>
        </pc:spChg>
        <pc:spChg chg="add del mod">
          <ac:chgData name="Vincent Brunner" userId="0582dc11-ab77-45d1-b857-5691c17b18d5" providerId="ADAL" clId="{DFC1C413-2542-A744-ACB1-4637F4ED5E00}" dt="2022-02-08T16:28:37.201" v="3963" actId="478"/>
          <ac:spMkLst>
            <pc:docMk/>
            <pc:sldMk cId="0" sldId="260"/>
            <ac:spMk id="6" creationId="{BF262DB1-3EE5-6D44-AC8E-C8AD0C7AB88F}"/>
          </ac:spMkLst>
        </pc:spChg>
        <pc:spChg chg="add del mod">
          <ac:chgData name="Vincent Brunner" userId="0582dc11-ab77-45d1-b857-5691c17b18d5" providerId="ADAL" clId="{DFC1C413-2542-A744-ACB1-4637F4ED5E00}" dt="2022-02-08T12:47:38.011" v="823"/>
          <ac:spMkLst>
            <pc:docMk/>
            <pc:sldMk cId="0" sldId="260"/>
            <ac:spMk id="7" creationId="{A0696F24-40C2-1542-85AB-5DBC3CE49B32}"/>
          </ac:spMkLst>
        </pc:spChg>
        <pc:spChg chg="add del mod">
          <ac:chgData name="Vincent Brunner" userId="0582dc11-ab77-45d1-b857-5691c17b18d5" providerId="ADAL" clId="{DFC1C413-2542-A744-ACB1-4637F4ED5E00}" dt="2022-02-08T12:47:38.011" v="823"/>
          <ac:spMkLst>
            <pc:docMk/>
            <pc:sldMk cId="0" sldId="260"/>
            <ac:spMk id="8" creationId="{4E073F02-3A1A-DD4D-B3E0-59F7D947CD47}"/>
          </ac:spMkLst>
        </pc:spChg>
        <pc:spChg chg="add del mod">
          <ac:chgData name="Vincent Brunner" userId="0582dc11-ab77-45d1-b857-5691c17b18d5" providerId="ADAL" clId="{DFC1C413-2542-A744-ACB1-4637F4ED5E00}" dt="2022-02-08T12:47:38.011" v="823"/>
          <ac:spMkLst>
            <pc:docMk/>
            <pc:sldMk cId="0" sldId="260"/>
            <ac:spMk id="9" creationId="{605B0CC6-5179-3C4A-B62E-363D7B31230C}"/>
          </ac:spMkLst>
        </pc:spChg>
        <pc:spChg chg="add mod">
          <ac:chgData name="Vincent Brunner" userId="0582dc11-ab77-45d1-b857-5691c17b18d5" providerId="ADAL" clId="{DFC1C413-2542-A744-ACB1-4637F4ED5E00}" dt="2022-02-09T15:00:35.831" v="4814" actId="20577"/>
          <ac:spMkLst>
            <pc:docMk/>
            <pc:sldMk cId="0" sldId="260"/>
            <ac:spMk id="10" creationId="{1139FD0E-9D08-D940-B85B-176F06768AC8}"/>
          </ac:spMkLst>
        </pc:spChg>
        <pc:spChg chg="add del mod">
          <ac:chgData name="Vincent Brunner" userId="0582dc11-ab77-45d1-b857-5691c17b18d5" providerId="ADAL" clId="{DFC1C413-2542-A744-ACB1-4637F4ED5E00}" dt="2022-02-08T16:25:28.854" v="3872" actId="478"/>
          <ac:spMkLst>
            <pc:docMk/>
            <pc:sldMk cId="0" sldId="260"/>
            <ac:spMk id="12" creationId="{08DD94F0-2F56-B145-A9E4-CA476818E157}"/>
          </ac:spMkLst>
        </pc:spChg>
        <pc:spChg chg="del mod">
          <ac:chgData name="Vincent Brunner" userId="0582dc11-ab77-45d1-b857-5691c17b18d5" providerId="ADAL" clId="{DFC1C413-2542-A744-ACB1-4637F4ED5E00}" dt="2022-02-08T12:53:19.251" v="887" actId="21"/>
          <ac:spMkLst>
            <pc:docMk/>
            <pc:sldMk cId="0" sldId="260"/>
            <ac:spMk id="14" creationId="{267204A3-5259-4D7D-B3AD-83A74C3A285A}"/>
          </ac:spMkLst>
        </pc:spChg>
        <pc:spChg chg="del">
          <ac:chgData name="Vincent Brunner" userId="0582dc11-ab77-45d1-b857-5691c17b18d5" providerId="ADAL" clId="{DFC1C413-2542-A744-ACB1-4637F4ED5E00}" dt="2022-02-08T12:20:25.491" v="560" actId="478"/>
          <ac:spMkLst>
            <pc:docMk/>
            <pc:sldMk cId="0" sldId="260"/>
            <ac:spMk id="15" creationId="{A380AB21-A13E-4DE5-8CCC-52F624E876CE}"/>
          </ac:spMkLst>
        </pc:spChg>
        <pc:spChg chg="del">
          <ac:chgData name="Vincent Brunner" userId="0582dc11-ab77-45d1-b857-5691c17b18d5" providerId="ADAL" clId="{DFC1C413-2542-A744-ACB1-4637F4ED5E00}" dt="2022-02-08T12:20:51.850" v="584" actId="478"/>
          <ac:spMkLst>
            <pc:docMk/>
            <pc:sldMk cId="0" sldId="260"/>
            <ac:spMk id="125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20:51.850" v="584" actId="478"/>
          <ac:spMkLst>
            <pc:docMk/>
            <pc:sldMk cId="0" sldId="260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2:53:19.251" v="887" actId="21"/>
          <ac:spMkLst>
            <pc:docMk/>
            <pc:sldMk cId="0" sldId="260"/>
            <ac:spMk id="129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2:21:03.868" v="590" actId="478"/>
          <ac:spMkLst>
            <pc:docMk/>
            <pc:sldMk cId="0" sldId="260"/>
            <ac:spMk id="130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2:21:36.026" v="599" actId="478"/>
          <ac:spMkLst>
            <pc:docMk/>
            <pc:sldMk cId="0" sldId="260"/>
            <ac:spMk id="131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2:21:41.278" v="603" actId="478"/>
          <ac:spMkLst>
            <pc:docMk/>
            <pc:sldMk cId="0" sldId="260"/>
            <ac:spMk id="133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2:21:41.838" v="605"/>
          <ac:spMkLst>
            <pc:docMk/>
            <pc:sldMk cId="0" sldId="260"/>
            <ac:spMk id="134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8T12:20:27.146" v="561" actId="478"/>
          <ac:picMkLst>
            <pc:docMk/>
            <pc:sldMk cId="0" sldId="260"/>
            <ac:picMk id="13" creationId="{ACD0FED2-1B52-4BC0-9FC6-353BFED18539}"/>
          </ac:picMkLst>
        </pc:picChg>
      </pc:sldChg>
      <pc:sldChg chg="addSp delSp modSp mod modClrScheme chgLayout">
        <pc:chgData name="Vincent Brunner" userId="0582dc11-ab77-45d1-b857-5691c17b18d5" providerId="ADAL" clId="{DFC1C413-2542-A744-ACB1-4637F4ED5E00}" dt="2022-02-09T14:46:01.964" v="4809"/>
        <pc:sldMkLst>
          <pc:docMk/>
          <pc:sldMk cId="0" sldId="264"/>
        </pc:sldMkLst>
        <pc:spChg chg="add del mod">
          <ac:chgData name="Vincent Brunner" userId="0582dc11-ab77-45d1-b857-5691c17b18d5" providerId="ADAL" clId="{DFC1C413-2542-A744-ACB1-4637F4ED5E00}" dt="2022-02-08T13:39:21.021" v="1640"/>
          <ac:spMkLst>
            <pc:docMk/>
            <pc:sldMk cId="0" sldId="264"/>
            <ac:spMk id="2" creationId="{304EDDE8-67FC-3E4B-8939-736442952608}"/>
          </ac:spMkLst>
        </pc:spChg>
        <pc:spChg chg="add del mod">
          <ac:chgData name="Vincent Brunner" userId="0582dc11-ab77-45d1-b857-5691c17b18d5" providerId="ADAL" clId="{DFC1C413-2542-A744-ACB1-4637F4ED5E00}" dt="2022-02-08T13:39:21.021" v="1640"/>
          <ac:spMkLst>
            <pc:docMk/>
            <pc:sldMk cId="0" sldId="264"/>
            <ac:spMk id="3" creationId="{08FB7F95-50E9-2F40-B57A-C137C1F2E6FF}"/>
          </ac:spMkLst>
        </pc:spChg>
        <pc:spChg chg="add del mod ord">
          <ac:chgData name="Vincent Brunner" userId="0582dc11-ab77-45d1-b857-5691c17b18d5" providerId="ADAL" clId="{DFC1C413-2542-A744-ACB1-4637F4ED5E00}" dt="2022-02-08T13:39:41.426" v="1646" actId="700"/>
          <ac:spMkLst>
            <pc:docMk/>
            <pc:sldMk cId="0" sldId="264"/>
            <ac:spMk id="4" creationId="{CA50DF98-EB0B-5349-8414-68D092FBC5F9}"/>
          </ac:spMkLst>
        </pc:spChg>
        <pc:spChg chg="add del mod ord">
          <ac:chgData name="Vincent Brunner" userId="0582dc11-ab77-45d1-b857-5691c17b18d5" providerId="ADAL" clId="{DFC1C413-2542-A744-ACB1-4637F4ED5E00}" dt="2022-02-08T13:39:45.392" v="1647" actId="700"/>
          <ac:spMkLst>
            <pc:docMk/>
            <pc:sldMk cId="0" sldId="264"/>
            <ac:spMk id="5" creationId="{CBB3CF78-59FD-444A-8062-A50A12DC10B7}"/>
          </ac:spMkLst>
        </pc:spChg>
        <pc:spChg chg="add del mod ord">
          <ac:chgData name="Vincent Brunner" userId="0582dc11-ab77-45d1-b857-5691c17b18d5" providerId="ADAL" clId="{DFC1C413-2542-A744-ACB1-4637F4ED5E00}" dt="2022-02-08T13:39:45.392" v="1647" actId="700"/>
          <ac:spMkLst>
            <pc:docMk/>
            <pc:sldMk cId="0" sldId="264"/>
            <ac:spMk id="6" creationId="{681C1B29-3B48-E042-BA2E-433AA014B04D}"/>
          </ac:spMkLst>
        </pc:spChg>
        <pc:spChg chg="add del mod ord">
          <ac:chgData name="Vincent Brunner" userId="0582dc11-ab77-45d1-b857-5691c17b18d5" providerId="ADAL" clId="{DFC1C413-2542-A744-ACB1-4637F4ED5E00}" dt="2022-02-08T13:39:47.198" v="1648"/>
          <ac:spMkLst>
            <pc:docMk/>
            <pc:sldMk cId="0" sldId="264"/>
            <ac:spMk id="7" creationId="{67D16C36-48FB-BF49-903A-4F23847C2AC6}"/>
          </ac:spMkLst>
        </pc:spChg>
        <pc:spChg chg="del">
          <ac:chgData name="Vincent Brunner" userId="0582dc11-ab77-45d1-b857-5691c17b18d5" providerId="ADAL" clId="{DFC1C413-2542-A744-ACB1-4637F4ED5E00}" dt="2022-02-09T14:45:54.473" v="4801" actId="478"/>
          <ac:spMkLst>
            <pc:docMk/>
            <pc:sldMk cId="0" sldId="264"/>
            <ac:spMk id="8" creationId="{19528228-172D-AC49-B4DD-B66ECD57E70A}"/>
          </ac:spMkLst>
        </pc:spChg>
        <pc:spChg chg="add del mod">
          <ac:chgData name="Vincent Brunner" userId="0582dc11-ab77-45d1-b857-5691c17b18d5" providerId="ADAL" clId="{DFC1C413-2542-A744-ACB1-4637F4ED5E00}" dt="2022-02-08T13:39:47.198" v="1648"/>
          <ac:spMkLst>
            <pc:docMk/>
            <pc:sldMk cId="0" sldId="264"/>
            <ac:spMk id="8" creationId="{F4AF49FD-B1B6-1844-B57A-C8C8ADF44D3F}"/>
          </ac:spMkLst>
        </pc:spChg>
        <pc:spChg chg="add del mod">
          <ac:chgData name="Vincent Brunner" userId="0582dc11-ab77-45d1-b857-5691c17b18d5" providerId="ADAL" clId="{DFC1C413-2542-A744-ACB1-4637F4ED5E00}" dt="2022-02-08T13:39:47.647" v="1649"/>
          <ac:spMkLst>
            <pc:docMk/>
            <pc:sldMk cId="0" sldId="264"/>
            <ac:spMk id="11" creationId="{BFAA10C0-8558-724C-8478-A0200DD5BCDD}"/>
          </ac:spMkLst>
        </pc:spChg>
        <pc:spChg chg="add del mod">
          <ac:chgData name="Vincent Brunner" userId="0582dc11-ab77-45d1-b857-5691c17b18d5" providerId="ADAL" clId="{DFC1C413-2542-A744-ACB1-4637F4ED5E00}" dt="2022-02-08T13:39:47.647" v="1649"/>
          <ac:spMkLst>
            <pc:docMk/>
            <pc:sldMk cId="0" sldId="264"/>
            <ac:spMk id="12" creationId="{7121F57C-56DD-344F-B853-976564992598}"/>
          </ac:spMkLst>
        </pc:spChg>
        <pc:spChg chg="add mod">
          <ac:chgData name="Vincent Brunner" userId="0582dc11-ab77-45d1-b857-5691c17b18d5" providerId="ADAL" clId="{DFC1C413-2542-A744-ACB1-4637F4ED5E00}" dt="2022-02-09T07:54:21.297" v="4166" actId="20577"/>
          <ac:spMkLst>
            <pc:docMk/>
            <pc:sldMk cId="0" sldId="264"/>
            <ac:spMk id="13" creationId="{F67D57FF-045D-8B48-9D5B-2205BED4074F}"/>
          </ac:spMkLst>
        </pc:spChg>
        <pc:spChg chg="add mod">
          <ac:chgData name="Vincent Brunner" userId="0582dc11-ab77-45d1-b857-5691c17b18d5" providerId="ADAL" clId="{DFC1C413-2542-A744-ACB1-4637F4ED5E00}" dt="2022-02-08T13:40:00.779" v="1651"/>
          <ac:spMkLst>
            <pc:docMk/>
            <pc:sldMk cId="0" sldId="264"/>
            <ac:spMk id="18" creationId="{C4C58775-9B97-AA4E-8D54-A9AC4B1AD22C}"/>
          </ac:spMkLst>
        </pc:spChg>
        <pc:spChg chg="del">
          <ac:chgData name="Vincent Brunner" userId="0582dc11-ab77-45d1-b857-5691c17b18d5" providerId="ADAL" clId="{DFC1C413-2542-A744-ACB1-4637F4ED5E00}" dt="2022-02-08T13:39:31.592" v="1643" actId="478"/>
          <ac:spMkLst>
            <pc:docMk/>
            <pc:sldMk cId="0" sldId="264"/>
            <ac:spMk id="179" creationId="{00000000-0000-0000-0000-000000000000}"/>
          </ac:spMkLst>
        </pc:spChg>
        <pc:spChg chg="mod ord">
          <ac:chgData name="Vincent Brunner" userId="0582dc11-ab77-45d1-b857-5691c17b18d5" providerId="ADAL" clId="{DFC1C413-2542-A744-ACB1-4637F4ED5E00}" dt="2022-02-09T14:46:01.964" v="4809"/>
          <ac:spMkLst>
            <pc:docMk/>
            <pc:sldMk cId="0" sldId="264"/>
            <ac:spMk id="180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39:32.820" v="1644" actId="478"/>
          <ac:spMkLst>
            <pc:docMk/>
            <pc:sldMk cId="0" sldId="264"/>
            <ac:spMk id="181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41:51.580" v="1672" actId="478"/>
          <ac:spMkLst>
            <pc:docMk/>
            <pc:sldMk cId="0" sldId="264"/>
            <ac:spMk id="182" creationId="{00000000-0000-0000-0000-000000000000}"/>
          </ac:spMkLst>
        </pc:spChg>
        <pc:picChg chg="add del mod">
          <ac:chgData name="Vincent Brunner" userId="0582dc11-ab77-45d1-b857-5691c17b18d5" providerId="ADAL" clId="{DFC1C413-2542-A744-ACB1-4637F4ED5E00}" dt="2022-02-08T14:10:54.646" v="2094" actId="21"/>
          <ac:picMkLst>
            <pc:docMk/>
            <pc:sldMk cId="0" sldId="264"/>
            <ac:picMk id="15" creationId="{62735618-82FD-C549-8D51-8C602FB6FF66}"/>
          </ac:picMkLst>
        </pc:picChg>
        <pc:picChg chg="add del mod">
          <ac:chgData name="Vincent Brunner" userId="0582dc11-ab77-45d1-b857-5691c17b18d5" providerId="ADAL" clId="{DFC1C413-2542-A744-ACB1-4637F4ED5E00}" dt="2022-02-09T07:53:45.089" v="4145" actId="12788"/>
          <ac:picMkLst>
            <pc:docMk/>
            <pc:sldMk cId="0" sldId="264"/>
            <ac:picMk id="16" creationId="{56A9B041-ACC8-234B-AF96-271D7D2265B5}"/>
          </ac:picMkLst>
        </pc:picChg>
      </pc:sldChg>
      <pc:sldChg chg="del mod modShow">
        <pc:chgData name="Vincent Brunner" userId="0582dc11-ab77-45d1-b857-5691c17b18d5" providerId="ADAL" clId="{DFC1C413-2542-A744-ACB1-4637F4ED5E00}" dt="2022-02-08T14:43:38.255" v="3193" actId="2696"/>
        <pc:sldMkLst>
          <pc:docMk/>
          <pc:sldMk cId="0" sldId="267"/>
        </pc:sldMkLst>
      </pc:sldChg>
      <pc:sldChg chg="modSp add del mod">
        <pc:chgData name="Vincent Brunner" userId="0582dc11-ab77-45d1-b857-5691c17b18d5" providerId="ADAL" clId="{DFC1C413-2542-A744-ACB1-4637F4ED5E00}" dt="2022-02-08T14:35:45.219" v="2599" actId="2696"/>
        <pc:sldMkLst>
          <pc:docMk/>
          <pc:sldMk cId="1711803454" sldId="293"/>
        </pc:sldMkLst>
        <pc:spChg chg="mod">
          <ac:chgData name="Vincent Brunner" userId="0582dc11-ab77-45d1-b857-5691c17b18d5" providerId="ADAL" clId="{DFC1C413-2542-A744-ACB1-4637F4ED5E00}" dt="2022-02-08T14:33:50.908" v="2568" actId="27636"/>
          <ac:spMkLst>
            <pc:docMk/>
            <pc:sldMk cId="1711803454" sldId="293"/>
            <ac:spMk id="3" creationId="{E45B76E5-36D1-DC4D-ACD2-ADE1A3D7CCF5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9T14:18:40.505" v="4732" actId="20577"/>
        <pc:sldMkLst>
          <pc:docMk/>
          <pc:sldMk cId="0" sldId="305"/>
        </pc:sldMkLst>
        <pc:spChg chg="add mod">
          <ac:chgData name="Vincent Brunner" userId="0582dc11-ab77-45d1-b857-5691c17b18d5" providerId="ADAL" clId="{DFC1C413-2542-A744-ACB1-4637F4ED5E00}" dt="2022-02-08T14:45:00.820" v="3249"/>
          <ac:spMkLst>
            <pc:docMk/>
            <pc:sldMk cId="0" sldId="305"/>
            <ac:spMk id="2" creationId="{6EFA3141-21E5-6249-9E52-E1DF3D47837A}"/>
          </ac:spMkLst>
        </pc:spChg>
        <pc:spChg chg="add del mod">
          <ac:chgData name="Vincent Brunner" userId="0582dc11-ab77-45d1-b857-5691c17b18d5" providerId="ADAL" clId="{DFC1C413-2542-A744-ACB1-4637F4ED5E00}" dt="2022-02-09T08:25:18.347" v="4507" actId="478"/>
          <ac:spMkLst>
            <pc:docMk/>
            <pc:sldMk cId="0" sldId="305"/>
            <ac:spMk id="3" creationId="{26DB37E8-778F-CC45-B5A1-07FA65F04C0C}"/>
          </ac:spMkLst>
        </pc:spChg>
        <pc:spChg chg="add del mod">
          <ac:chgData name="Vincent Brunner" userId="0582dc11-ab77-45d1-b857-5691c17b18d5" providerId="ADAL" clId="{DFC1C413-2542-A744-ACB1-4637F4ED5E00}" dt="2022-02-08T14:45:00.820" v="3249"/>
          <ac:spMkLst>
            <pc:docMk/>
            <pc:sldMk cId="0" sldId="305"/>
            <ac:spMk id="3" creationId="{8447416A-6433-3040-B86B-F72A84EE5F61}"/>
          </ac:spMkLst>
        </pc:spChg>
        <pc:spChg chg="add mod">
          <ac:chgData name="Vincent Brunner" userId="0582dc11-ab77-45d1-b857-5691c17b18d5" providerId="ADAL" clId="{DFC1C413-2542-A744-ACB1-4637F4ED5E00}" dt="2022-02-08T16:27:18.730" v="3938" actId="27636"/>
          <ac:spMkLst>
            <pc:docMk/>
            <pc:sldMk cId="0" sldId="305"/>
            <ac:spMk id="4" creationId="{F90E1622-B2CB-4542-BBE7-D001DEC30C7F}"/>
          </ac:spMkLst>
        </pc:spChg>
        <pc:spChg chg="add mod">
          <ac:chgData name="Vincent Brunner" userId="0582dc11-ab77-45d1-b857-5691c17b18d5" providerId="ADAL" clId="{DFC1C413-2542-A744-ACB1-4637F4ED5E00}" dt="2022-02-09T14:18:40.505" v="4732" actId="20577"/>
          <ac:spMkLst>
            <pc:docMk/>
            <pc:sldMk cId="0" sldId="305"/>
            <ac:spMk id="5" creationId="{BD7FDB82-B920-3541-A44A-1FE000C9419F}"/>
          </ac:spMkLst>
        </pc:spChg>
        <pc:spChg chg="add del mod">
          <ac:chgData name="Vincent Brunner" userId="0582dc11-ab77-45d1-b857-5691c17b18d5" providerId="ADAL" clId="{DFC1C413-2542-A744-ACB1-4637F4ED5E00}" dt="2022-02-09T08:26:10.176" v="4635" actId="478"/>
          <ac:spMkLst>
            <pc:docMk/>
            <pc:sldMk cId="0" sldId="305"/>
            <ac:spMk id="6" creationId="{3C10515E-4B66-4E41-9C82-F51C43B58545}"/>
          </ac:spMkLst>
        </pc:spChg>
        <pc:spChg chg="add del mod">
          <ac:chgData name="Vincent Brunner" userId="0582dc11-ab77-45d1-b857-5691c17b18d5" providerId="ADAL" clId="{DFC1C413-2542-A744-ACB1-4637F4ED5E00}" dt="2022-02-09T08:25:26.373" v="4510"/>
          <ac:spMkLst>
            <pc:docMk/>
            <pc:sldMk cId="0" sldId="305"/>
            <ac:spMk id="7" creationId="{40A3F275-4F09-B44A-8878-DB6D2BD5C094}"/>
          </ac:spMkLst>
        </pc:spChg>
        <pc:spChg chg="del">
          <ac:chgData name="Vincent Brunner" userId="0582dc11-ab77-45d1-b857-5691c17b18d5" providerId="ADAL" clId="{DFC1C413-2542-A744-ACB1-4637F4ED5E00}" dt="2022-02-08T14:45:14.547" v="3275" actId="478"/>
          <ac:spMkLst>
            <pc:docMk/>
            <pc:sldMk cId="0" sldId="305"/>
            <ac:spMk id="12" creationId="{0F62E229-D554-4C4D-A527-AF1CC1923F97}"/>
          </ac:spMkLst>
        </pc:spChg>
        <pc:spChg chg="del">
          <ac:chgData name="Vincent Brunner" userId="0582dc11-ab77-45d1-b857-5691c17b18d5" providerId="ADAL" clId="{DFC1C413-2542-A744-ACB1-4637F4ED5E00}" dt="2022-02-08T14:45:13.291" v="3274" actId="478"/>
          <ac:spMkLst>
            <pc:docMk/>
            <pc:sldMk cId="0" sldId="305"/>
            <ac:spMk id="13" creationId="{E799F4DF-5559-4AD5-B601-CC64327DC3D7}"/>
          </ac:spMkLst>
        </pc:spChg>
        <pc:spChg chg="del">
          <ac:chgData name="Vincent Brunner" userId="0582dc11-ab77-45d1-b857-5691c17b18d5" providerId="ADAL" clId="{DFC1C413-2542-A744-ACB1-4637F4ED5E00}" dt="2022-02-08T14:44:55.594" v="3247" actId="478"/>
          <ac:spMkLst>
            <pc:docMk/>
            <pc:sldMk cId="0" sldId="305"/>
            <ac:spMk id="867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44:58.478" v="3248" actId="478"/>
          <ac:spMkLst>
            <pc:docMk/>
            <pc:sldMk cId="0" sldId="305"/>
            <ac:spMk id="868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4:45:15.728" v="3277" actId="478"/>
          <ac:spMkLst>
            <pc:docMk/>
            <pc:sldMk cId="0" sldId="305"/>
            <ac:spMk id="870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4:45:11.753" v="3273" actId="478"/>
          <ac:spMkLst>
            <pc:docMk/>
            <pc:sldMk cId="0" sldId="305"/>
            <ac:spMk id="871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45:25.914" v="3279" actId="478"/>
          <ac:spMkLst>
            <pc:docMk/>
            <pc:sldMk cId="0" sldId="305"/>
            <ac:spMk id="874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9T08:26:13.013" v="4636" actId="478"/>
          <ac:picMkLst>
            <pc:docMk/>
            <pc:sldMk cId="0" sldId="305"/>
            <ac:picMk id="11" creationId="{D0A058BF-E075-47FA-A96E-F5C55BC908A5}"/>
          </ac:picMkLst>
        </pc:picChg>
      </pc:sldChg>
      <pc:sldChg chg="mod modShow">
        <pc:chgData name="Vincent Brunner" userId="0582dc11-ab77-45d1-b857-5691c17b18d5" providerId="ADAL" clId="{DFC1C413-2542-A744-ACB1-4637F4ED5E00}" dt="2022-02-08T14:38:18.103" v="2610" actId="729"/>
        <pc:sldMkLst>
          <pc:docMk/>
          <pc:sldMk cId="0" sldId="306"/>
        </pc:sldMkLst>
      </pc:sldChg>
      <pc:sldChg chg="addSp delSp modSp mod modShow">
        <pc:chgData name="Vincent Brunner" userId="0582dc11-ab77-45d1-b857-5691c17b18d5" providerId="ADAL" clId="{DFC1C413-2542-A744-ACB1-4637F4ED5E00}" dt="2022-02-08T14:05:46.599" v="2023" actId="478"/>
        <pc:sldMkLst>
          <pc:docMk/>
          <pc:sldMk cId="443857061" sldId="307"/>
        </pc:sldMkLst>
        <pc:spChg chg="add mod">
          <ac:chgData name="Vincent Brunner" userId="0582dc11-ab77-45d1-b857-5691c17b18d5" providerId="ADAL" clId="{DFC1C413-2542-A744-ACB1-4637F4ED5E00}" dt="2022-02-08T11:36:03.340" v="14"/>
          <ac:spMkLst>
            <pc:docMk/>
            <pc:sldMk cId="443857061" sldId="307"/>
            <ac:spMk id="2" creationId="{A624B5D8-5376-8A46-B009-C33D88346CC5}"/>
          </ac:spMkLst>
        </pc:spChg>
        <pc:spChg chg="del">
          <ac:chgData name="Vincent Brunner" userId="0582dc11-ab77-45d1-b857-5691c17b18d5" providerId="ADAL" clId="{DFC1C413-2542-A744-ACB1-4637F4ED5E00}" dt="2022-02-08T14:05:44.101" v="2020" actId="478"/>
          <ac:spMkLst>
            <pc:docMk/>
            <pc:sldMk cId="443857061" sldId="307"/>
            <ac:spMk id="14" creationId="{1B80EFF5-C473-4143-AA88-70A5D5BC966C}"/>
          </ac:spMkLst>
        </pc:spChg>
        <pc:spChg chg="del">
          <ac:chgData name="Vincent Brunner" userId="0582dc11-ab77-45d1-b857-5691c17b18d5" providerId="ADAL" clId="{DFC1C413-2542-A744-ACB1-4637F4ED5E00}" dt="2022-02-08T14:05:43.017" v="2019" actId="478"/>
          <ac:spMkLst>
            <pc:docMk/>
            <pc:sldMk cId="443857061" sldId="307"/>
            <ac:spMk id="15" creationId="{98C7A303-055F-4E29-8658-E62E5C5B3561}"/>
          </ac:spMkLst>
        </pc:spChg>
        <pc:spChg chg="del">
          <ac:chgData name="Vincent Brunner" userId="0582dc11-ab77-45d1-b857-5691c17b18d5" providerId="ADAL" clId="{DFC1C413-2542-A744-ACB1-4637F4ED5E00}" dt="2022-02-08T14:05:41.685" v="2018" actId="478"/>
          <ac:spMkLst>
            <pc:docMk/>
            <pc:sldMk cId="443857061" sldId="307"/>
            <ac:spMk id="190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05:41.685" v="2018" actId="478"/>
          <ac:spMkLst>
            <pc:docMk/>
            <pc:sldMk cId="443857061" sldId="307"/>
            <ac:spMk id="191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4:05:45.412" v="2022" actId="478"/>
          <ac:spMkLst>
            <pc:docMk/>
            <pc:sldMk cId="443857061" sldId="307"/>
            <ac:spMk id="200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8T14:05:46.599" v="2023" actId="478"/>
          <ac:picMkLst>
            <pc:docMk/>
            <pc:sldMk cId="443857061" sldId="307"/>
            <ac:picMk id="13" creationId="{342A076D-3AF2-4737-B7DA-43571EDCA439}"/>
          </ac:picMkLst>
        </pc:picChg>
      </pc:sldChg>
      <pc:sldChg chg="addSp delSp modSp mod ord chgLayout">
        <pc:chgData name="Vincent Brunner" userId="0582dc11-ab77-45d1-b857-5691c17b18d5" providerId="ADAL" clId="{DFC1C413-2542-A744-ACB1-4637F4ED5E00}" dt="2022-02-08T14:06:08.583" v="2031" actId="20577"/>
        <pc:sldMkLst>
          <pc:docMk/>
          <pc:sldMk cId="3639096301" sldId="308"/>
        </pc:sldMkLst>
        <pc:spChg chg="add mod ord">
          <ac:chgData name="Vincent Brunner" userId="0582dc11-ab77-45d1-b857-5691c17b18d5" providerId="ADAL" clId="{DFC1C413-2542-A744-ACB1-4637F4ED5E00}" dt="2022-02-08T14:06:03.952" v="2030" actId="700"/>
          <ac:spMkLst>
            <pc:docMk/>
            <pc:sldMk cId="3639096301" sldId="308"/>
            <ac:spMk id="2" creationId="{CA44AE9D-016D-E542-A991-5DF9020E0F77}"/>
          </ac:spMkLst>
        </pc:spChg>
        <pc:spChg chg="add del mod">
          <ac:chgData name="Vincent Brunner" userId="0582dc11-ab77-45d1-b857-5691c17b18d5" providerId="ADAL" clId="{DFC1C413-2542-A744-ACB1-4637F4ED5E00}" dt="2022-02-08T13:42:09.865" v="1680"/>
          <ac:spMkLst>
            <pc:docMk/>
            <pc:sldMk cId="3639096301" sldId="308"/>
            <ac:spMk id="3" creationId="{8A691AA9-0F57-0D4B-AA14-60C4174E25BE}"/>
          </ac:spMkLst>
        </pc:spChg>
        <pc:spChg chg="add mod ord">
          <ac:chgData name="Vincent Brunner" userId="0582dc11-ab77-45d1-b857-5691c17b18d5" providerId="ADAL" clId="{DFC1C413-2542-A744-ACB1-4637F4ED5E00}" dt="2022-02-08T14:06:03.952" v="2030" actId="700"/>
          <ac:spMkLst>
            <pc:docMk/>
            <pc:sldMk cId="3639096301" sldId="308"/>
            <ac:spMk id="4" creationId="{2046DA6B-EE95-F646-990B-E0D55260DB2D}"/>
          </ac:spMkLst>
        </pc:spChg>
        <pc:spChg chg="add mod ord">
          <ac:chgData name="Vincent Brunner" userId="0582dc11-ab77-45d1-b857-5691c17b18d5" providerId="ADAL" clId="{DFC1C413-2542-A744-ACB1-4637F4ED5E00}" dt="2022-02-08T14:06:08.583" v="2031" actId="20577"/>
          <ac:spMkLst>
            <pc:docMk/>
            <pc:sldMk cId="3639096301" sldId="308"/>
            <ac:spMk id="5" creationId="{019E0811-22AC-A14A-BC3F-FA251FE9B4B2}"/>
          </ac:spMkLst>
        </pc:spChg>
        <pc:spChg chg="add mod ord">
          <ac:chgData name="Vincent Brunner" userId="0582dc11-ab77-45d1-b857-5691c17b18d5" providerId="ADAL" clId="{DFC1C413-2542-A744-ACB1-4637F4ED5E00}" dt="2022-02-08T14:06:03.952" v="2030" actId="700"/>
          <ac:spMkLst>
            <pc:docMk/>
            <pc:sldMk cId="3639096301" sldId="308"/>
            <ac:spMk id="6" creationId="{D0B1A760-5121-9346-AE38-B21D8CEBCF67}"/>
          </ac:spMkLst>
        </pc:spChg>
        <pc:spChg chg="add del mod">
          <ac:chgData name="Vincent Brunner" userId="0582dc11-ab77-45d1-b857-5691c17b18d5" providerId="ADAL" clId="{DFC1C413-2542-A744-ACB1-4637F4ED5E00}" dt="2022-02-08T14:06:01.109" v="2024"/>
          <ac:spMkLst>
            <pc:docMk/>
            <pc:sldMk cId="3639096301" sldId="308"/>
            <ac:spMk id="7" creationId="{5B94F91B-5ECA-884B-859B-DF2B31572ABF}"/>
          </ac:spMkLst>
        </pc:spChg>
        <pc:spChg chg="add del mod">
          <ac:chgData name="Vincent Brunner" userId="0582dc11-ab77-45d1-b857-5691c17b18d5" providerId="ADAL" clId="{DFC1C413-2542-A744-ACB1-4637F4ED5E00}" dt="2022-02-08T14:06:01.109" v="2024"/>
          <ac:spMkLst>
            <pc:docMk/>
            <pc:sldMk cId="3639096301" sldId="308"/>
            <ac:spMk id="8" creationId="{9E8C5CD7-866E-6D45-9A0C-F99D52395A19}"/>
          </ac:spMkLst>
        </pc:spChg>
        <pc:spChg chg="add del mod">
          <ac:chgData name="Vincent Brunner" userId="0582dc11-ab77-45d1-b857-5691c17b18d5" providerId="ADAL" clId="{DFC1C413-2542-A744-ACB1-4637F4ED5E00}" dt="2022-02-08T14:06:01.109" v="2024"/>
          <ac:spMkLst>
            <pc:docMk/>
            <pc:sldMk cId="3639096301" sldId="308"/>
            <ac:spMk id="9" creationId="{047D5840-C1B9-D749-9301-8F0381F96A8D}"/>
          </ac:spMkLst>
        </pc:spChg>
        <pc:spChg chg="add del mod">
          <ac:chgData name="Vincent Brunner" userId="0582dc11-ab77-45d1-b857-5691c17b18d5" providerId="ADAL" clId="{DFC1C413-2542-A744-ACB1-4637F4ED5E00}" dt="2022-02-08T14:06:01.109" v="2024"/>
          <ac:spMkLst>
            <pc:docMk/>
            <pc:sldMk cId="3639096301" sldId="308"/>
            <ac:spMk id="10" creationId="{444780EB-2C88-EB4B-9B68-C95038518BC7}"/>
          </ac:spMkLst>
        </pc:spChg>
        <pc:spChg chg="add del mod">
          <ac:chgData name="Vincent Brunner" userId="0582dc11-ab77-45d1-b857-5691c17b18d5" providerId="ADAL" clId="{DFC1C413-2542-A744-ACB1-4637F4ED5E00}" dt="2022-02-08T14:06:02.124" v="2026"/>
          <ac:spMkLst>
            <pc:docMk/>
            <pc:sldMk cId="3639096301" sldId="308"/>
            <ac:spMk id="11" creationId="{726680A1-1032-A441-A331-E70165617765}"/>
          </ac:spMkLst>
        </pc:spChg>
        <pc:spChg chg="add del mod">
          <ac:chgData name="Vincent Brunner" userId="0582dc11-ab77-45d1-b857-5691c17b18d5" providerId="ADAL" clId="{DFC1C413-2542-A744-ACB1-4637F4ED5E00}" dt="2022-02-08T14:06:02.124" v="2026"/>
          <ac:spMkLst>
            <pc:docMk/>
            <pc:sldMk cId="3639096301" sldId="308"/>
            <ac:spMk id="12" creationId="{FF07A0E9-1FE7-4B43-8710-73D77B4D2656}"/>
          </ac:spMkLst>
        </pc:spChg>
        <pc:spChg chg="del mod">
          <ac:chgData name="Vincent Brunner" userId="0582dc11-ab77-45d1-b857-5691c17b18d5" providerId="ADAL" clId="{DFC1C413-2542-A744-ACB1-4637F4ED5E00}" dt="2022-02-08T13:42:42.389" v="1696" actId="478"/>
          <ac:spMkLst>
            <pc:docMk/>
            <pc:sldMk cId="3639096301" sldId="308"/>
            <ac:spMk id="14" creationId="{267204A3-5259-4D7D-B3AD-83A74C3A285A}"/>
          </ac:spMkLst>
        </pc:spChg>
        <pc:spChg chg="del">
          <ac:chgData name="Vincent Brunner" userId="0582dc11-ab77-45d1-b857-5691c17b18d5" providerId="ADAL" clId="{DFC1C413-2542-A744-ACB1-4637F4ED5E00}" dt="2022-02-08T13:42:44.795" v="1697" actId="478"/>
          <ac:spMkLst>
            <pc:docMk/>
            <pc:sldMk cId="3639096301" sldId="308"/>
            <ac:spMk id="15" creationId="{A380AB21-A13E-4DE5-8CCC-52F624E876CE}"/>
          </ac:spMkLst>
        </pc:spChg>
        <pc:spChg chg="add del mod">
          <ac:chgData name="Vincent Brunner" userId="0582dc11-ab77-45d1-b857-5691c17b18d5" providerId="ADAL" clId="{DFC1C413-2542-A744-ACB1-4637F4ED5E00}" dt="2022-02-08T14:06:02.124" v="2026"/>
          <ac:spMkLst>
            <pc:docMk/>
            <pc:sldMk cId="3639096301" sldId="308"/>
            <ac:spMk id="17" creationId="{148C6359-52FD-4F40-8403-17F2CFDE075A}"/>
          </ac:spMkLst>
        </pc:spChg>
        <pc:spChg chg="add del mod">
          <ac:chgData name="Vincent Brunner" userId="0582dc11-ab77-45d1-b857-5691c17b18d5" providerId="ADAL" clId="{DFC1C413-2542-A744-ACB1-4637F4ED5E00}" dt="2022-02-08T14:06:02.124" v="2026"/>
          <ac:spMkLst>
            <pc:docMk/>
            <pc:sldMk cId="3639096301" sldId="308"/>
            <ac:spMk id="18" creationId="{A139B0BF-7278-9B46-87D6-6E2438AE40DC}"/>
          </ac:spMkLst>
        </pc:spChg>
        <pc:spChg chg="add del mod">
          <ac:chgData name="Vincent Brunner" userId="0582dc11-ab77-45d1-b857-5691c17b18d5" providerId="ADAL" clId="{DFC1C413-2542-A744-ACB1-4637F4ED5E00}" dt="2022-02-08T14:06:02.574" v="2028"/>
          <ac:spMkLst>
            <pc:docMk/>
            <pc:sldMk cId="3639096301" sldId="308"/>
            <ac:spMk id="19" creationId="{BDD8796E-7D10-EC4D-9A79-C1E6D0B76317}"/>
          </ac:spMkLst>
        </pc:spChg>
        <pc:spChg chg="add del mod">
          <ac:chgData name="Vincent Brunner" userId="0582dc11-ab77-45d1-b857-5691c17b18d5" providerId="ADAL" clId="{DFC1C413-2542-A744-ACB1-4637F4ED5E00}" dt="2022-02-08T14:06:02.574" v="2028"/>
          <ac:spMkLst>
            <pc:docMk/>
            <pc:sldMk cId="3639096301" sldId="308"/>
            <ac:spMk id="20" creationId="{CAD69ABA-90BD-B349-A1A6-9615BCB3451D}"/>
          </ac:spMkLst>
        </pc:spChg>
        <pc:spChg chg="add del mod">
          <ac:chgData name="Vincent Brunner" userId="0582dc11-ab77-45d1-b857-5691c17b18d5" providerId="ADAL" clId="{DFC1C413-2542-A744-ACB1-4637F4ED5E00}" dt="2022-02-08T14:06:02.574" v="2028"/>
          <ac:spMkLst>
            <pc:docMk/>
            <pc:sldMk cId="3639096301" sldId="308"/>
            <ac:spMk id="21" creationId="{847E61BC-B936-AC4A-9451-F4AB685F4C58}"/>
          </ac:spMkLst>
        </pc:spChg>
        <pc:spChg chg="add del mod">
          <ac:chgData name="Vincent Brunner" userId="0582dc11-ab77-45d1-b857-5691c17b18d5" providerId="ADAL" clId="{DFC1C413-2542-A744-ACB1-4637F4ED5E00}" dt="2022-02-08T14:06:02.574" v="2028"/>
          <ac:spMkLst>
            <pc:docMk/>
            <pc:sldMk cId="3639096301" sldId="308"/>
            <ac:spMk id="22" creationId="{74278D8F-BD43-104F-A679-DCFE4897EC53}"/>
          </ac:spMkLst>
        </pc:spChg>
        <pc:spChg chg="del">
          <ac:chgData name="Vincent Brunner" userId="0582dc11-ab77-45d1-b857-5691c17b18d5" providerId="ADAL" clId="{DFC1C413-2542-A744-ACB1-4637F4ED5E00}" dt="2022-02-08T13:40:24.998" v="1654" actId="478"/>
          <ac:spMkLst>
            <pc:docMk/>
            <pc:sldMk cId="3639096301" sldId="308"/>
            <ac:spMk id="125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40:23.688" v="1653" actId="478"/>
          <ac:spMkLst>
            <pc:docMk/>
            <pc:sldMk cId="3639096301" sldId="308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2:40.339" v="1694" actId="478"/>
          <ac:spMkLst>
            <pc:docMk/>
            <pc:sldMk cId="3639096301" sldId="308"/>
            <ac:spMk id="129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2:20.937" v="1685" actId="478"/>
          <ac:spMkLst>
            <pc:docMk/>
            <pc:sldMk cId="3639096301" sldId="308"/>
            <ac:spMk id="130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2:32.768" v="1690" actId="478"/>
          <ac:spMkLst>
            <pc:docMk/>
            <pc:sldMk cId="3639096301" sldId="308"/>
            <ac:spMk id="131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8T13:40:19.844" v="1652" actId="478"/>
          <ac:picMkLst>
            <pc:docMk/>
            <pc:sldMk cId="3639096301" sldId="308"/>
            <ac:picMk id="13" creationId="{ACD0FED2-1B52-4BC0-9FC6-353BFED18539}"/>
          </ac:picMkLst>
        </pc:picChg>
        <pc:picChg chg="add del mod">
          <ac:chgData name="Vincent Brunner" userId="0582dc11-ab77-45d1-b857-5691c17b18d5" providerId="ADAL" clId="{DFC1C413-2542-A744-ACB1-4637F4ED5E00}" dt="2022-02-08T13:56:52.644" v="1875" actId="478"/>
          <ac:picMkLst>
            <pc:docMk/>
            <pc:sldMk cId="3639096301" sldId="308"/>
            <ac:picMk id="16" creationId="{9F0035FC-4022-C344-9E27-3BA1EFC4803D}"/>
          </ac:picMkLst>
        </pc:picChg>
      </pc:sldChg>
      <pc:sldChg chg="addSp delSp modSp del mod ord modShow">
        <pc:chgData name="Vincent Brunner" userId="0582dc11-ab77-45d1-b857-5691c17b18d5" providerId="ADAL" clId="{DFC1C413-2542-A744-ACB1-4637F4ED5E00}" dt="2022-02-08T16:04:55.070" v="3658" actId="2696"/>
        <pc:sldMkLst>
          <pc:docMk/>
          <pc:sldMk cId="37346006" sldId="309"/>
        </pc:sldMkLst>
        <pc:spChg chg="add mod">
          <ac:chgData name="Vincent Brunner" userId="0582dc11-ab77-45d1-b857-5691c17b18d5" providerId="ADAL" clId="{DFC1C413-2542-A744-ACB1-4637F4ED5E00}" dt="2022-02-08T16:03:54.549" v="3636"/>
          <ac:spMkLst>
            <pc:docMk/>
            <pc:sldMk cId="37346006" sldId="309"/>
            <ac:spMk id="2" creationId="{CD18BAC6-34A4-0440-8127-37451EC36F6B}"/>
          </ac:spMkLst>
        </pc:spChg>
        <pc:spChg chg="mod">
          <ac:chgData name="Vincent Brunner" userId="0582dc11-ab77-45d1-b857-5691c17b18d5" providerId="ADAL" clId="{DFC1C413-2542-A744-ACB1-4637F4ED5E00}" dt="2022-02-08T16:03:54.549" v="3636"/>
          <ac:spMkLst>
            <pc:docMk/>
            <pc:sldMk cId="37346006" sldId="309"/>
            <ac:spMk id="3" creationId="{995FC4A0-D991-4575-9A6E-8D9D46F4F564}"/>
          </ac:spMkLst>
        </pc:spChg>
        <pc:spChg chg="add del mod">
          <ac:chgData name="Vincent Brunner" userId="0582dc11-ab77-45d1-b857-5691c17b18d5" providerId="ADAL" clId="{DFC1C413-2542-A744-ACB1-4637F4ED5E00}" dt="2022-02-08T16:03:54.549" v="3636"/>
          <ac:spMkLst>
            <pc:docMk/>
            <pc:sldMk cId="37346006" sldId="309"/>
            <ac:spMk id="4" creationId="{396A1D46-F2D3-4E4E-A85C-36B33CEC5595}"/>
          </ac:spMkLst>
        </pc:spChg>
        <pc:spChg chg="add del mod">
          <ac:chgData name="Vincent Brunner" userId="0582dc11-ab77-45d1-b857-5691c17b18d5" providerId="ADAL" clId="{DFC1C413-2542-A744-ACB1-4637F4ED5E00}" dt="2022-02-08T16:03:54.549" v="3636"/>
          <ac:spMkLst>
            <pc:docMk/>
            <pc:sldMk cId="37346006" sldId="309"/>
            <ac:spMk id="5" creationId="{99BB9B0F-DE06-D146-8E30-A48F163AA791}"/>
          </ac:spMkLst>
        </pc:spChg>
        <pc:spChg chg="add mod">
          <ac:chgData name="Vincent Brunner" userId="0582dc11-ab77-45d1-b857-5691c17b18d5" providerId="ADAL" clId="{DFC1C413-2542-A744-ACB1-4637F4ED5E00}" dt="2022-02-08T16:04:46.942" v="3657" actId="20577"/>
          <ac:spMkLst>
            <pc:docMk/>
            <pc:sldMk cId="37346006" sldId="309"/>
            <ac:spMk id="6" creationId="{9E03BD93-BFE5-9840-9A1C-088127B80E5C}"/>
          </ac:spMkLst>
        </pc:spChg>
        <pc:spChg chg="add mod">
          <ac:chgData name="Vincent Brunner" userId="0582dc11-ab77-45d1-b857-5691c17b18d5" providerId="ADAL" clId="{DFC1C413-2542-A744-ACB1-4637F4ED5E00}" dt="2022-02-08T16:04:38.447" v="3649" actId="167"/>
          <ac:spMkLst>
            <pc:docMk/>
            <pc:sldMk cId="37346006" sldId="309"/>
            <ac:spMk id="7" creationId="{8A5675E7-4B5B-7547-B3B1-D96A1F0B80AB}"/>
          </ac:spMkLst>
        </pc:spChg>
        <pc:spChg chg="add del mod">
          <ac:chgData name="Vincent Brunner" userId="0582dc11-ab77-45d1-b857-5691c17b18d5" providerId="ADAL" clId="{DFC1C413-2542-A744-ACB1-4637F4ED5E00}" dt="2022-02-08T16:04:22.509" v="3643" actId="478"/>
          <ac:spMkLst>
            <pc:docMk/>
            <pc:sldMk cId="37346006" sldId="309"/>
            <ac:spMk id="130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6:04:41.118" v="3650" actId="478"/>
          <ac:spMkLst>
            <pc:docMk/>
            <pc:sldMk cId="37346006" sldId="309"/>
            <ac:spMk id="131" creationId="{00000000-0000-0000-0000-000000000000}"/>
          </ac:spMkLst>
        </pc:spChg>
      </pc:sldChg>
      <pc:sldChg chg="del mod modShow">
        <pc:chgData name="Vincent Brunner" userId="0582dc11-ab77-45d1-b857-5691c17b18d5" providerId="ADAL" clId="{DFC1C413-2542-A744-ACB1-4637F4ED5E00}" dt="2022-02-08T14:43:36.660" v="3192" actId="2696"/>
        <pc:sldMkLst>
          <pc:docMk/>
          <pc:sldMk cId="1460735611" sldId="310"/>
        </pc:sldMkLst>
      </pc:sldChg>
      <pc:sldChg chg="addSp delSp modSp mod ord modShow">
        <pc:chgData name="Vincent Brunner" userId="0582dc11-ab77-45d1-b857-5691c17b18d5" providerId="ADAL" clId="{DFC1C413-2542-A744-ACB1-4637F4ED5E00}" dt="2022-02-08T14:52:08.557" v="3286" actId="21"/>
        <pc:sldMkLst>
          <pc:docMk/>
          <pc:sldMk cId="3156947205" sldId="311"/>
        </pc:sldMkLst>
        <pc:spChg chg="add mod">
          <ac:chgData name="Vincent Brunner" userId="0582dc11-ab77-45d1-b857-5691c17b18d5" providerId="ADAL" clId="{DFC1C413-2542-A744-ACB1-4637F4ED5E00}" dt="2022-02-08T11:36:03.340" v="14"/>
          <ac:spMkLst>
            <pc:docMk/>
            <pc:sldMk cId="3156947205" sldId="311"/>
            <ac:spMk id="2" creationId="{A9B68306-5832-F948-BFAE-3679F3EA60C9}"/>
          </ac:spMkLst>
        </pc:spChg>
        <pc:spChg chg="del">
          <ac:chgData name="Vincent Brunner" userId="0582dc11-ab77-45d1-b857-5691c17b18d5" providerId="ADAL" clId="{DFC1C413-2542-A744-ACB1-4637F4ED5E00}" dt="2022-02-08T14:45:56.467" v="3283" actId="478"/>
          <ac:spMkLst>
            <pc:docMk/>
            <pc:sldMk cId="3156947205" sldId="311"/>
            <ac:spMk id="14" creationId="{267204A3-5259-4D7D-B3AD-83A74C3A285A}"/>
          </ac:spMkLst>
        </pc:spChg>
        <pc:spChg chg="del">
          <ac:chgData name="Vincent Brunner" userId="0582dc11-ab77-45d1-b857-5691c17b18d5" providerId="ADAL" clId="{DFC1C413-2542-A744-ACB1-4637F4ED5E00}" dt="2022-02-08T14:45:54.972" v="3282" actId="478"/>
          <ac:spMkLst>
            <pc:docMk/>
            <pc:sldMk cId="3156947205" sldId="311"/>
            <ac:spMk id="129" creationId="{00000000-0000-0000-0000-000000000000}"/>
          </ac:spMkLst>
        </pc:spChg>
        <pc:picChg chg="add del mod">
          <ac:chgData name="Vincent Brunner" userId="0582dc11-ab77-45d1-b857-5691c17b18d5" providerId="ADAL" clId="{DFC1C413-2542-A744-ACB1-4637F4ED5E00}" dt="2022-02-08T14:52:08.557" v="3286" actId="21"/>
          <ac:picMkLst>
            <pc:docMk/>
            <pc:sldMk cId="3156947205" sldId="311"/>
            <ac:picMk id="4" creationId="{9E733C0F-4EB8-B341-9745-E4C564B4CC8E}"/>
          </ac:picMkLst>
        </pc:picChg>
      </pc:sldChg>
      <pc:sldChg chg="mod modShow">
        <pc:chgData name="Vincent Brunner" userId="0582dc11-ab77-45d1-b857-5691c17b18d5" providerId="ADAL" clId="{DFC1C413-2542-A744-ACB1-4637F4ED5E00}" dt="2022-02-08T14:38:18.103" v="2610" actId="729"/>
        <pc:sldMkLst>
          <pc:docMk/>
          <pc:sldMk cId="2606829020" sldId="312"/>
        </pc:sldMkLst>
      </pc:sldChg>
      <pc:sldChg chg="addSp delSp modSp mod modShow">
        <pc:chgData name="Vincent Brunner" userId="0582dc11-ab77-45d1-b857-5691c17b18d5" providerId="ADAL" clId="{DFC1C413-2542-A744-ACB1-4637F4ED5E00}" dt="2022-02-08T16:29:20.945" v="3985" actId="27636"/>
        <pc:sldMkLst>
          <pc:docMk/>
          <pc:sldMk cId="2162168276" sldId="313"/>
        </pc:sldMkLst>
        <pc:spChg chg="add mod">
          <ac:chgData name="Vincent Brunner" userId="0582dc11-ab77-45d1-b857-5691c17b18d5" providerId="ADAL" clId="{DFC1C413-2542-A744-ACB1-4637F4ED5E00}" dt="2022-02-08T16:05:17.327" v="3666"/>
          <ac:spMkLst>
            <pc:docMk/>
            <pc:sldMk cId="2162168276" sldId="313"/>
            <ac:spMk id="2" creationId="{3DC47691-BD37-F146-BA08-C2ACA21928D6}"/>
          </ac:spMkLst>
        </pc:spChg>
        <pc:spChg chg="mod">
          <ac:chgData name="Vincent Brunner" userId="0582dc11-ab77-45d1-b857-5691c17b18d5" providerId="ADAL" clId="{DFC1C413-2542-A744-ACB1-4637F4ED5E00}" dt="2022-02-08T16:29:20.945" v="3985" actId="27636"/>
          <ac:spMkLst>
            <pc:docMk/>
            <pc:sldMk cId="2162168276" sldId="313"/>
            <ac:spMk id="3" creationId="{6DCFA87B-623C-40BA-9993-984032DF7BA6}"/>
          </ac:spMkLst>
        </pc:spChg>
        <pc:spChg chg="add del mod">
          <ac:chgData name="Vincent Brunner" userId="0582dc11-ab77-45d1-b857-5691c17b18d5" providerId="ADAL" clId="{DFC1C413-2542-A744-ACB1-4637F4ED5E00}" dt="2022-02-08T16:05:17.327" v="3666"/>
          <ac:spMkLst>
            <pc:docMk/>
            <pc:sldMk cId="2162168276" sldId="313"/>
            <ac:spMk id="4" creationId="{EA2EADAC-259F-FB44-9DF1-AD40F4297C7F}"/>
          </ac:spMkLst>
        </pc:spChg>
        <pc:spChg chg="add del mod">
          <ac:chgData name="Vincent Brunner" userId="0582dc11-ab77-45d1-b857-5691c17b18d5" providerId="ADAL" clId="{DFC1C413-2542-A744-ACB1-4637F4ED5E00}" dt="2022-02-08T16:05:17.327" v="3666"/>
          <ac:spMkLst>
            <pc:docMk/>
            <pc:sldMk cId="2162168276" sldId="313"/>
            <ac:spMk id="5" creationId="{5077BC2A-9E50-9947-8410-CE34A0E20020}"/>
          </ac:spMkLst>
        </pc:spChg>
        <pc:spChg chg="add mod">
          <ac:chgData name="Vincent Brunner" userId="0582dc11-ab77-45d1-b857-5691c17b18d5" providerId="ADAL" clId="{DFC1C413-2542-A744-ACB1-4637F4ED5E00}" dt="2022-02-08T16:27:18.585" v="3932" actId="27636"/>
          <ac:spMkLst>
            <pc:docMk/>
            <pc:sldMk cId="2162168276" sldId="313"/>
            <ac:spMk id="6" creationId="{03B4D5C7-9612-124E-9707-1A313090D0F7}"/>
          </ac:spMkLst>
        </pc:spChg>
        <pc:spChg chg="add mod">
          <ac:chgData name="Vincent Brunner" userId="0582dc11-ab77-45d1-b857-5691c17b18d5" providerId="ADAL" clId="{DFC1C413-2542-A744-ACB1-4637F4ED5E00}" dt="2022-02-08T16:05:40.589" v="3677"/>
          <ac:spMkLst>
            <pc:docMk/>
            <pc:sldMk cId="2162168276" sldId="313"/>
            <ac:spMk id="7" creationId="{A9C085D8-A705-464D-9082-7D3F36DC0DE6}"/>
          </ac:spMkLst>
        </pc:spChg>
        <pc:spChg chg="add del mod">
          <ac:chgData name="Vincent Brunner" userId="0582dc11-ab77-45d1-b857-5691c17b18d5" providerId="ADAL" clId="{DFC1C413-2542-A744-ACB1-4637F4ED5E00}" dt="2022-02-08T16:05:43.888" v="3679"/>
          <ac:spMkLst>
            <pc:docMk/>
            <pc:sldMk cId="2162168276" sldId="313"/>
            <ac:spMk id="8" creationId="{4547F495-AB09-1B42-A442-A0F03963B0ED}"/>
          </ac:spMkLst>
        </pc:spChg>
        <pc:spChg chg="del">
          <ac:chgData name="Vincent Brunner" userId="0582dc11-ab77-45d1-b857-5691c17b18d5" providerId="ADAL" clId="{DFC1C413-2542-A744-ACB1-4637F4ED5E00}" dt="2022-02-08T16:05:30.179" v="3669" actId="478"/>
          <ac:spMkLst>
            <pc:docMk/>
            <pc:sldMk cId="2162168276" sldId="313"/>
            <ac:spMk id="129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6:05:35.309" v="3673" actId="478"/>
          <ac:spMkLst>
            <pc:docMk/>
            <pc:sldMk cId="2162168276" sldId="313"/>
            <ac:spMk id="131" creationId="{00000000-0000-0000-0000-000000000000}"/>
          </ac:spMkLst>
        </pc:spChg>
      </pc:sldChg>
      <pc:sldChg chg="addSp delSp modSp mod modShow">
        <pc:chgData name="Vincent Brunner" userId="0582dc11-ab77-45d1-b857-5691c17b18d5" providerId="ADAL" clId="{DFC1C413-2542-A744-ACB1-4637F4ED5E00}" dt="2022-02-08T16:43:21.546" v="4081" actId="255"/>
        <pc:sldMkLst>
          <pc:docMk/>
          <pc:sldMk cId="1285779939" sldId="314"/>
        </pc:sldMkLst>
        <pc:spChg chg="add mod">
          <ac:chgData name="Vincent Brunner" userId="0582dc11-ab77-45d1-b857-5691c17b18d5" providerId="ADAL" clId="{DFC1C413-2542-A744-ACB1-4637F4ED5E00}" dt="2022-02-08T16:05:00.105" v="3659"/>
          <ac:spMkLst>
            <pc:docMk/>
            <pc:sldMk cId="1285779939" sldId="314"/>
            <ac:spMk id="2" creationId="{582BDA20-63AA-B54A-8443-FDFDDA3C2D02}"/>
          </ac:spMkLst>
        </pc:spChg>
        <pc:spChg chg="mod">
          <ac:chgData name="Vincent Brunner" userId="0582dc11-ab77-45d1-b857-5691c17b18d5" providerId="ADAL" clId="{DFC1C413-2542-A744-ACB1-4637F4ED5E00}" dt="2022-02-08T16:29:20.905" v="3984" actId="27636"/>
          <ac:spMkLst>
            <pc:docMk/>
            <pc:sldMk cId="1285779939" sldId="314"/>
            <ac:spMk id="3" creationId="{402113AA-0609-4510-956D-8A2E3ABA0D6C}"/>
          </ac:spMkLst>
        </pc:spChg>
        <pc:spChg chg="add del mod">
          <ac:chgData name="Vincent Brunner" userId="0582dc11-ab77-45d1-b857-5691c17b18d5" providerId="ADAL" clId="{DFC1C413-2542-A744-ACB1-4637F4ED5E00}" dt="2022-02-08T16:05:00.105" v="3659"/>
          <ac:spMkLst>
            <pc:docMk/>
            <pc:sldMk cId="1285779939" sldId="314"/>
            <ac:spMk id="4" creationId="{0E50925B-3567-6E4F-AB52-C15A41CF913E}"/>
          </ac:spMkLst>
        </pc:spChg>
        <pc:spChg chg="add mod">
          <ac:chgData name="Vincent Brunner" userId="0582dc11-ab77-45d1-b857-5691c17b18d5" providerId="ADAL" clId="{DFC1C413-2542-A744-ACB1-4637F4ED5E00}" dt="2022-02-08T16:43:21.546" v="4081" actId="255"/>
          <ac:spMkLst>
            <pc:docMk/>
            <pc:sldMk cId="1285779939" sldId="314"/>
            <ac:spMk id="4" creationId="{32FABE47-3CD2-E34D-B279-C9023682D277}"/>
          </ac:spMkLst>
        </pc:spChg>
        <pc:spChg chg="add del mod">
          <ac:chgData name="Vincent Brunner" userId="0582dc11-ab77-45d1-b857-5691c17b18d5" providerId="ADAL" clId="{DFC1C413-2542-A744-ACB1-4637F4ED5E00}" dt="2022-02-08T16:05:00.105" v="3659"/>
          <ac:spMkLst>
            <pc:docMk/>
            <pc:sldMk cId="1285779939" sldId="314"/>
            <ac:spMk id="5" creationId="{ABB5FF9E-208F-824A-9C48-2C2C262C34B9}"/>
          </ac:spMkLst>
        </pc:spChg>
        <pc:spChg chg="add mod">
          <ac:chgData name="Vincent Brunner" userId="0582dc11-ab77-45d1-b857-5691c17b18d5" providerId="ADAL" clId="{DFC1C413-2542-A744-ACB1-4637F4ED5E00}" dt="2022-02-08T16:27:18.568" v="3931" actId="27636"/>
          <ac:spMkLst>
            <pc:docMk/>
            <pc:sldMk cId="1285779939" sldId="314"/>
            <ac:spMk id="6" creationId="{36419B96-F184-F64D-A78C-2F27629FF591}"/>
          </ac:spMkLst>
        </pc:spChg>
        <pc:spChg chg="add mod">
          <ac:chgData name="Vincent Brunner" userId="0582dc11-ab77-45d1-b857-5691c17b18d5" providerId="ADAL" clId="{DFC1C413-2542-A744-ACB1-4637F4ED5E00}" dt="2022-02-08T16:05:13.152" v="3665"/>
          <ac:spMkLst>
            <pc:docMk/>
            <pc:sldMk cId="1285779939" sldId="314"/>
            <ac:spMk id="7" creationId="{62285EED-FCC2-9F4B-A492-790A53A47784}"/>
          </ac:spMkLst>
        </pc:spChg>
        <pc:spChg chg="del mod">
          <ac:chgData name="Vincent Brunner" userId="0582dc11-ab77-45d1-b857-5691c17b18d5" providerId="ADAL" clId="{DFC1C413-2542-A744-ACB1-4637F4ED5E00}" dt="2022-02-08T16:05:09.177" v="3663" actId="478"/>
          <ac:spMkLst>
            <pc:docMk/>
            <pc:sldMk cId="1285779939" sldId="314"/>
            <ac:spMk id="131" creationId="{00000000-0000-0000-0000-000000000000}"/>
          </ac:spMkLst>
        </pc:spChg>
      </pc:sldChg>
      <pc:sldChg chg="addSp delSp modSp mod modShow">
        <pc:chgData name="Vincent Brunner" userId="0582dc11-ab77-45d1-b857-5691c17b18d5" providerId="ADAL" clId="{DFC1C413-2542-A744-ACB1-4637F4ED5E00}" dt="2022-02-08T16:29:20.994" v="3986" actId="27636"/>
        <pc:sldMkLst>
          <pc:docMk/>
          <pc:sldMk cId="1541207784" sldId="315"/>
        </pc:sldMkLst>
        <pc:spChg chg="add mod">
          <ac:chgData name="Vincent Brunner" userId="0582dc11-ab77-45d1-b857-5691c17b18d5" providerId="ADAL" clId="{DFC1C413-2542-A744-ACB1-4637F4ED5E00}" dt="2022-02-08T16:05:45.741" v="3680"/>
          <ac:spMkLst>
            <pc:docMk/>
            <pc:sldMk cId="1541207784" sldId="315"/>
            <ac:spMk id="2" creationId="{202B5229-2249-C14B-B4DB-5D2E023F9385}"/>
          </ac:spMkLst>
        </pc:spChg>
        <pc:spChg chg="mod">
          <ac:chgData name="Vincent Brunner" userId="0582dc11-ab77-45d1-b857-5691c17b18d5" providerId="ADAL" clId="{DFC1C413-2542-A744-ACB1-4637F4ED5E00}" dt="2022-02-08T16:29:20.994" v="3986" actId="27636"/>
          <ac:spMkLst>
            <pc:docMk/>
            <pc:sldMk cId="1541207784" sldId="315"/>
            <ac:spMk id="3" creationId="{7D881E73-7636-438C-AD93-6B79E9BBA78B}"/>
          </ac:spMkLst>
        </pc:spChg>
        <pc:spChg chg="del">
          <ac:chgData name="Vincent Brunner" userId="0582dc11-ab77-45d1-b857-5691c17b18d5" providerId="ADAL" clId="{DFC1C413-2542-A744-ACB1-4637F4ED5E00}" dt="2022-02-08T16:06:54.022" v="3718" actId="478"/>
          <ac:spMkLst>
            <pc:docMk/>
            <pc:sldMk cId="1541207784" sldId="315"/>
            <ac:spMk id="4" creationId="{D7429A9F-196F-4466-9B9F-6982118D5EBF}"/>
          </ac:spMkLst>
        </pc:spChg>
        <pc:spChg chg="add del mod">
          <ac:chgData name="Vincent Brunner" userId="0582dc11-ab77-45d1-b857-5691c17b18d5" providerId="ADAL" clId="{DFC1C413-2542-A744-ACB1-4637F4ED5E00}" dt="2022-02-08T16:05:45.741" v="3680"/>
          <ac:spMkLst>
            <pc:docMk/>
            <pc:sldMk cId="1541207784" sldId="315"/>
            <ac:spMk id="5" creationId="{391F686A-2242-4847-8119-3DF02E572F74}"/>
          </ac:spMkLst>
        </pc:spChg>
        <pc:spChg chg="add del mod">
          <ac:chgData name="Vincent Brunner" userId="0582dc11-ab77-45d1-b857-5691c17b18d5" providerId="ADAL" clId="{DFC1C413-2542-A744-ACB1-4637F4ED5E00}" dt="2022-02-08T16:05:45.741" v="3680"/>
          <ac:spMkLst>
            <pc:docMk/>
            <pc:sldMk cId="1541207784" sldId="315"/>
            <ac:spMk id="6" creationId="{23D24FD8-090B-344D-9134-4EB78957AF04}"/>
          </ac:spMkLst>
        </pc:spChg>
        <pc:spChg chg="add mod">
          <ac:chgData name="Vincent Brunner" userId="0582dc11-ab77-45d1-b857-5691c17b18d5" providerId="ADAL" clId="{DFC1C413-2542-A744-ACB1-4637F4ED5E00}" dt="2022-02-08T16:27:18.604" v="3933" actId="27636"/>
          <ac:spMkLst>
            <pc:docMk/>
            <pc:sldMk cId="1541207784" sldId="315"/>
            <ac:spMk id="7" creationId="{11FA8138-EC1F-504C-B84F-DC1BDC9154ED}"/>
          </ac:spMkLst>
        </pc:spChg>
        <pc:spChg chg="add mod">
          <ac:chgData name="Vincent Brunner" userId="0582dc11-ab77-45d1-b857-5691c17b18d5" providerId="ADAL" clId="{DFC1C413-2542-A744-ACB1-4637F4ED5E00}" dt="2022-02-08T16:06:00.216" v="3686"/>
          <ac:spMkLst>
            <pc:docMk/>
            <pc:sldMk cId="1541207784" sldId="315"/>
            <ac:spMk id="8" creationId="{73448A44-54BD-4946-BA75-751225B7A34E}"/>
          </ac:spMkLst>
        </pc:spChg>
        <pc:spChg chg="del mod">
          <ac:chgData name="Vincent Brunner" userId="0582dc11-ab77-45d1-b857-5691c17b18d5" providerId="ADAL" clId="{DFC1C413-2542-A744-ACB1-4637F4ED5E00}" dt="2022-02-08T16:05:53.605" v="3684" actId="478"/>
          <ac:spMkLst>
            <pc:docMk/>
            <pc:sldMk cId="1541207784" sldId="315"/>
            <ac:spMk id="131" creationId="{00000000-0000-0000-0000-000000000000}"/>
          </ac:spMkLst>
        </pc:spChg>
      </pc:sldChg>
      <pc:sldChg chg="addSp delSp modSp del mod modShow">
        <pc:chgData name="Vincent Brunner" userId="0582dc11-ab77-45d1-b857-5691c17b18d5" providerId="ADAL" clId="{DFC1C413-2542-A744-ACB1-4637F4ED5E00}" dt="2022-02-09T08:21:09.637" v="4382" actId="2696"/>
        <pc:sldMkLst>
          <pc:docMk/>
          <pc:sldMk cId="3790852569" sldId="316"/>
        </pc:sldMkLst>
        <pc:spChg chg="add mod">
          <ac:chgData name="Vincent Brunner" userId="0582dc11-ab77-45d1-b857-5691c17b18d5" providerId="ADAL" clId="{DFC1C413-2542-A744-ACB1-4637F4ED5E00}" dt="2022-02-08T16:06:04.727" v="3687"/>
          <ac:spMkLst>
            <pc:docMk/>
            <pc:sldMk cId="3790852569" sldId="316"/>
            <ac:spMk id="2" creationId="{FB361F17-5519-D343-BA6B-973FDF10C05D}"/>
          </ac:spMkLst>
        </pc:spChg>
        <pc:spChg chg="mod">
          <ac:chgData name="Vincent Brunner" userId="0582dc11-ab77-45d1-b857-5691c17b18d5" providerId="ADAL" clId="{DFC1C413-2542-A744-ACB1-4637F4ED5E00}" dt="2022-02-09T07:56:01.877" v="4191" actId="14100"/>
          <ac:spMkLst>
            <pc:docMk/>
            <pc:sldMk cId="3790852569" sldId="316"/>
            <ac:spMk id="3" creationId="{3A278F92-29EA-4960-B5B5-9D257FE34D82}"/>
          </ac:spMkLst>
        </pc:spChg>
        <pc:spChg chg="mod">
          <ac:chgData name="Vincent Brunner" userId="0582dc11-ab77-45d1-b857-5691c17b18d5" providerId="ADAL" clId="{DFC1C413-2542-A744-ACB1-4637F4ED5E00}" dt="2022-02-08T16:29:21.043" v="3987" actId="27636"/>
          <ac:spMkLst>
            <pc:docMk/>
            <pc:sldMk cId="3790852569" sldId="316"/>
            <ac:spMk id="3" creationId="{F545A4D8-C6D4-473E-B0E4-85AA464E8723}"/>
          </ac:spMkLst>
        </pc:spChg>
        <pc:spChg chg="add del mod">
          <ac:chgData name="Vincent Brunner" userId="0582dc11-ab77-45d1-b857-5691c17b18d5" providerId="ADAL" clId="{DFC1C413-2542-A744-ACB1-4637F4ED5E00}" dt="2022-02-08T16:06:04.727" v="3687"/>
          <ac:spMkLst>
            <pc:docMk/>
            <pc:sldMk cId="3790852569" sldId="316"/>
            <ac:spMk id="4" creationId="{BA12FA8C-351B-7541-A9C7-B884ECEAA137}"/>
          </ac:spMkLst>
        </pc:spChg>
        <pc:spChg chg="add del mod">
          <ac:chgData name="Vincent Brunner" userId="0582dc11-ab77-45d1-b857-5691c17b18d5" providerId="ADAL" clId="{DFC1C413-2542-A744-ACB1-4637F4ED5E00}" dt="2022-02-08T16:06:04.727" v="3687"/>
          <ac:spMkLst>
            <pc:docMk/>
            <pc:sldMk cId="3790852569" sldId="316"/>
            <ac:spMk id="5" creationId="{508ACFD8-1AB7-3246-95D6-EACCBE0258CD}"/>
          </ac:spMkLst>
        </pc:spChg>
        <pc:spChg chg="add mod">
          <ac:chgData name="Vincent Brunner" userId="0582dc11-ab77-45d1-b857-5691c17b18d5" providerId="ADAL" clId="{DFC1C413-2542-A744-ACB1-4637F4ED5E00}" dt="2022-02-08T16:27:18.622" v="3934" actId="27636"/>
          <ac:spMkLst>
            <pc:docMk/>
            <pc:sldMk cId="3790852569" sldId="316"/>
            <ac:spMk id="6" creationId="{916DEA4B-8A91-6B48-8847-F7B95924FCF0}"/>
          </ac:spMkLst>
        </pc:spChg>
        <pc:spChg chg="add mod">
          <ac:chgData name="Vincent Brunner" userId="0582dc11-ab77-45d1-b857-5691c17b18d5" providerId="ADAL" clId="{DFC1C413-2542-A744-ACB1-4637F4ED5E00}" dt="2022-02-08T16:06:21.245" v="3693"/>
          <ac:spMkLst>
            <pc:docMk/>
            <pc:sldMk cId="3790852569" sldId="316"/>
            <ac:spMk id="7" creationId="{15E0BF9F-7724-8449-AEA0-4025847AE1E8}"/>
          </ac:spMkLst>
        </pc:spChg>
        <pc:spChg chg="mod">
          <ac:chgData name="Vincent Brunner" userId="0582dc11-ab77-45d1-b857-5691c17b18d5" providerId="ADAL" clId="{DFC1C413-2542-A744-ACB1-4637F4ED5E00}" dt="2022-02-09T08:01:37.830" v="4195"/>
          <ac:spMkLst>
            <pc:docMk/>
            <pc:sldMk cId="3790852569" sldId="316"/>
            <ac:spMk id="12" creationId="{3A26E31D-BA64-114C-8F62-D13496E08CDC}"/>
          </ac:spMkLst>
        </pc:spChg>
        <pc:spChg chg="del mod">
          <ac:chgData name="Vincent Brunner" userId="0582dc11-ab77-45d1-b857-5691c17b18d5" providerId="ADAL" clId="{DFC1C413-2542-A744-ACB1-4637F4ED5E00}" dt="2022-02-08T16:06:16.395" v="3691" actId="478"/>
          <ac:spMkLst>
            <pc:docMk/>
            <pc:sldMk cId="3790852569" sldId="316"/>
            <ac:spMk id="131" creationId="{00000000-0000-0000-0000-000000000000}"/>
          </ac:spMkLst>
        </pc:spChg>
        <pc:grpChg chg="add mod">
          <ac:chgData name="Vincent Brunner" userId="0582dc11-ab77-45d1-b857-5691c17b18d5" providerId="ADAL" clId="{DFC1C413-2542-A744-ACB1-4637F4ED5E00}" dt="2022-02-09T08:02:10.636" v="4203" actId="1076"/>
          <ac:grpSpMkLst>
            <pc:docMk/>
            <pc:sldMk cId="3790852569" sldId="316"/>
            <ac:grpSpMk id="10" creationId="{D475990E-4F1A-D346-BCAC-A6A556811A0C}"/>
          </ac:grpSpMkLst>
        </pc:grpChg>
        <pc:graphicFrameChg chg="mod">
          <ac:chgData name="Vincent Brunner" userId="0582dc11-ab77-45d1-b857-5691c17b18d5" providerId="ADAL" clId="{DFC1C413-2542-A744-ACB1-4637F4ED5E00}" dt="2022-02-09T08:07:20.480" v="4242" actId="13926"/>
          <ac:graphicFrameMkLst>
            <pc:docMk/>
            <pc:sldMk cId="3790852569" sldId="316"/>
            <ac:graphicFrameMk id="11" creationId="{540E7B24-0FDF-FB48-87BD-DE6D5D32417A}"/>
          </ac:graphicFrameMkLst>
        </pc:graphicFrameChg>
        <pc:picChg chg="mod">
          <ac:chgData name="Vincent Brunner" userId="0582dc11-ab77-45d1-b857-5691c17b18d5" providerId="ADAL" clId="{DFC1C413-2542-A744-ACB1-4637F4ED5E00}" dt="2022-02-09T08:01:36.995" v="4194" actId="1076"/>
          <ac:picMkLst>
            <pc:docMk/>
            <pc:sldMk cId="3790852569" sldId="316"/>
            <ac:picMk id="8" creationId="{8F55293C-F6D8-45C7-9A4E-8A3C941A1E90}"/>
          </ac:picMkLst>
        </pc:picChg>
        <pc:cxnChg chg="mod">
          <ac:chgData name="Vincent Brunner" userId="0582dc11-ab77-45d1-b857-5691c17b18d5" providerId="ADAL" clId="{DFC1C413-2542-A744-ACB1-4637F4ED5E00}" dt="2022-02-09T08:01:36.995" v="4194" actId="1076"/>
          <ac:cxnSpMkLst>
            <pc:docMk/>
            <pc:sldMk cId="3790852569" sldId="316"/>
            <ac:cxnSpMk id="9" creationId="{1DB9B9E3-EA32-4EF5-95C0-3B06BB6E0EE4}"/>
          </ac:cxnSpMkLst>
        </pc:cxnChg>
      </pc:sldChg>
      <pc:sldChg chg="addSp delSp modSp del mod modShow">
        <pc:chgData name="Vincent Brunner" userId="0582dc11-ab77-45d1-b857-5691c17b18d5" providerId="ADAL" clId="{DFC1C413-2542-A744-ACB1-4637F4ED5E00}" dt="2022-02-08T16:06:35.483" v="3695" actId="2696"/>
        <pc:sldMkLst>
          <pc:docMk/>
          <pc:sldMk cId="110110953" sldId="317"/>
        </pc:sldMkLst>
        <pc:spChg chg="add mod">
          <ac:chgData name="Vincent Brunner" userId="0582dc11-ab77-45d1-b857-5691c17b18d5" providerId="ADAL" clId="{DFC1C413-2542-A744-ACB1-4637F4ED5E00}" dt="2022-02-08T11:36:03.340" v="14"/>
          <ac:spMkLst>
            <pc:docMk/>
            <pc:sldMk cId="110110953" sldId="317"/>
            <ac:spMk id="2" creationId="{A7F366AC-44BD-384C-80C5-08C0F06B28E2}"/>
          </ac:spMkLst>
        </pc:spChg>
        <pc:spChg chg="del">
          <ac:chgData name="Vincent Brunner" userId="0582dc11-ab77-45d1-b857-5691c17b18d5" providerId="ADAL" clId="{DFC1C413-2542-A744-ACB1-4637F4ED5E00}" dt="2022-02-08T16:06:29.229" v="3694" actId="21"/>
          <ac:spMkLst>
            <pc:docMk/>
            <pc:sldMk cId="110110953" sldId="317"/>
            <ac:spMk id="131" creationId="{00000000-0000-0000-0000-000000000000}"/>
          </ac:spMkLst>
        </pc:spChg>
      </pc:sldChg>
      <pc:sldChg chg="addSp delSp modSp mod modShow">
        <pc:chgData name="Vincent Brunner" userId="0582dc11-ab77-45d1-b857-5691c17b18d5" providerId="ADAL" clId="{DFC1C413-2542-A744-ACB1-4637F4ED5E00}" dt="2022-02-08T16:31:07.310" v="4019" actId="478"/>
        <pc:sldMkLst>
          <pc:docMk/>
          <pc:sldMk cId="110037264" sldId="318"/>
        </pc:sldMkLst>
        <pc:spChg chg="del mod">
          <ac:chgData name="Vincent Brunner" userId="0582dc11-ab77-45d1-b857-5691c17b18d5" providerId="ADAL" clId="{DFC1C413-2542-A744-ACB1-4637F4ED5E00}" dt="2022-02-08T11:51:56.807" v="145" actId="478"/>
          <ac:spMkLst>
            <pc:docMk/>
            <pc:sldMk cId="110037264" sldId="318"/>
            <ac:spMk id="2" creationId="{90FE459D-8D87-D448-912F-41B5F02C6E28}"/>
          </ac:spMkLst>
        </pc:spChg>
        <pc:spChg chg="add del mod">
          <ac:chgData name="Vincent Brunner" userId="0582dc11-ab77-45d1-b857-5691c17b18d5" providerId="ADAL" clId="{DFC1C413-2542-A744-ACB1-4637F4ED5E00}" dt="2022-02-08T12:03:28.417" v="321"/>
          <ac:spMkLst>
            <pc:docMk/>
            <pc:sldMk cId="110037264" sldId="318"/>
            <ac:spMk id="2" creationId="{BA3BFD9D-5869-DB43-ADB0-41E878B63438}"/>
          </ac:spMkLst>
        </pc:spChg>
        <pc:spChg chg="del mod">
          <ac:chgData name="Vincent Brunner" userId="0582dc11-ab77-45d1-b857-5691c17b18d5" providerId="ADAL" clId="{DFC1C413-2542-A744-ACB1-4637F4ED5E00}" dt="2022-02-08T11:52:04.926" v="149" actId="478"/>
          <ac:spMkLst>
            <pc:docMk/>
            <pc:sldMk cId="110037264" sldId="318"/>
            <ac:spMk id="3" creationId="{6DEBE3AB-D77A-4845-87A2-F1271931B23A}"/>
          </ac:spMkLst>
        </pc:spChg>
        <pc:spChg chg="add del mod">
          <ac:chgData name="Vincent Brunner" userId="0582dc11-ab77-45d1-b857-5691c17b18d5" providerId="ADAL" clId="{DFC1C413-2542-A744-ACB1-4637F4ED5E00}" dt="2022-02-08T12:03:28.417" v="321"/>
          <ac:spMkLst>
            <pc:docMk/>
            <pc:sldMk cId="110037264" sldId="318"/>
            <ac:spMk id="3" creationId="{9B9C5803-7A2E-5F4A-91C9-0E7542FF3C67}"/>
          </ac:spMkLst>
        </pc:spChg>
        <pc:spChg chg="add mod">
          <ac:chgData name="Vincent Brunner" userId="0582dc11-ab77-45d1-b857-5691c17b18d5" providerId="ADAL" clId="{DFC1C413-2542-A744-ACB1-4637F4ED5E00}" dt="2022-02-08T12:03:28.417" v="321"/>
          <ac:spMkLst>
            <pc:docMk/>
            <pc:sldMk cId="110037264" sldId="318"/>
            <ac:spMk id="4" creationId="{5A62DFE8-51ED-E641-BE03-B920913765F9}"/>
          </ac:spMkLst>
        </pc:spChg>
        <pc:spChg chg="add del mod">
          <ac:chgData name="Vincent Brunner" userId="0582dc11-ab77-45d1-b857-5691c17b18d5" providerId="ADAL" clId="{DFC1C413-2542-A744-ACB1-4637F4ED5E00}" dt="2022-02-08T11:51:49.595" v="141"/>
          <ac:spMkLst>
            <pc:docMk/>
            <pc:sldMk cId="110037264" sldId="318"/>
            <ac:spMk id="5" creationId="{73046485-42F8-AE44-9632-A455A9478BAE}"/>
          </ac:spMkLst>
        </pc:spChg>
        <pc:spChg chg="add del mod">
          <ac:chgData name="Vincent Brunner" userId="0582dc11-ab77-45d1-b857-5691c17b18d5" providerId="ADAL" clId="{DFC1C413-2542-A744-ACB1-4637F4ED5E00}" dt="2022-02-08T12:03:28.417" v="321"/>
          <ac:spMkLst>
            <pc:docMk/>
            <pc:sldMk cId="110037264" sldId="318"/>
            <ac:spMk id="5" creationId="{9064095A-2D27-BA42-B107-6E7F2B735650}"/>
          </ac:spMkLst>
        </pc:spChg>
        <pc:spChg chg="add mod">
          <ac:chgData name="Vincent Brunner" userId="0582dc11-ab77-45d1-b857-5691c17b18d5" providerId="ADAL" clId="{DFC1C413-2542-A744-ACB1-4637F4ED5E00}" dt="2022-02-08T16:27:17.974" v="3911" actId="27636"/>
          <ac:spMkLst>
            <pc:docMk/>
            <pc:sldMk cId="110037264" sldId="318"/>
            <ac:spMk id="6" creationId="{A17759EB-FE95-5B42-8D4F-D927E8B2F997}"/>
          </ac:spMkLst>
        </pc:spChg>
        <pc:spChg chg="add mod">
          <ac:chgData name="Vincent Brunner" userId="0582dc11-ab77-45d1-b857-5691c17b18d5" providerId="ADAL" clId="{DFC1C413-2542-A744-ACB1-4637F4ED5E00}" dt="2022-02-08T14:05:19.922" v="2016" actId="27636"/>
          <ac:spMkLst>
            <pc:docMk/>
            <pc:sldMk cId="110037264" sldId="318"/>
            <ac:spMk id="7" creationId="{E6E026FC-372F-3C46-AD40-FE82F0AA0DFB}"/>
          </ac:spMkLst>
        </pc:spChg>
        <pc:spChg chg="add del mod">
          <ac:chgData name="Vincent Brunner" userId="0582dc11-ab77-45d1-b857-5691c17b18d5" providerId="ADAL" clId="{DFC1C413-2542-A744-ACB1-4637F4ED5E00}" dt="2022-02-08T16:31:07.310" v="4019" actId="478"/>
          <ac:spMkLst>
            <pc:docMk/>
            <pc:sldMk cId="110037264" sldId="318"/>
            <ac:spMk id="8" creationId="{E7C53B6C-89E8-3A42-84E4-274D7E73D066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6:29:20.096" v="3968" actId="27636"/>
        <pc:sldMkLst>
          <pc:docMk/>
          <pc:sldMk cId="3835689382" sldId="319"/>
        </pc:sldMkLst>
        <pc:spChg chg="add mod">
          <ac:chgData name="Vincent Brunner" userId="0582dc11-ab77-45d1-b857-5691c17b18d5" providerId="ADAL" clId="{DFC1C413-2542-A744-ACB1-4637F4ED5E00}" dt="2022-02-08T13:44:39.264" v="1717"/>
          <ac:spMkLst>
            <pc:docMk/>
            <pc:sldMk cId="3835689382" sldId="319"/>
            <ac:spMk id="3" creationId="{5F00DCE9-2037-5A43-AA8D-379E7208D49C}"/>
          </ac:spMkLst>
        </pc:spChg>
        <pc:spChg chg="mod">
          <ac:chgData name="Vincent Brunner" userId="0582dc11-ab77-45d1-b857-5691c17b18d5" providerId="ADAL" clId="{DFC1C413-2542-A744-ACB1-4637F4ED5E00}" dt="2022-02-08T13:44:27.844" v="1716" actId="1076"/>
          <ac:spMkLst>
            <pc:docMk/>
            <pc:sldMk cId="3835689382" sldId="319"/>
            <ac:spMk id="4" creationId="{15475455-BBC0-4747-B122-3EDAA739440F}"/>
          </ac:spMkLst>
        </pc:spChg>
        <pc:spChg chg="add del mod">
          <ac:chgData name="Vincent Brunner" userId="0582dc11-ab77-45d1-b857-5691c17b18d5" providerId="ADAL" clId="{DFC1C413-2542-A744-ACB1-4637F4ED5E00}" dt="2022-02-08T13:43:00.314" v="1701"/>
          <ac:spMkLst>
            <pc:docMk/>
            <pc:sldMk cId="3835689382" sldId="319"/>
            <ac:spMk id="6" creationId="{90768D54-3916-154B-AC09-590136D9760A}"/>
          </ac:spMkLst>
        </pc:spChg>
        <pc:spChg chg="add mod">
          <ac:chgData name="Vincent Brunner" userId="0582dc11-ab77-45d1-b857-5691c17b18d5" providerId="ADAL" clId="{DFC1C413-2542-A744-ACB1-4637F4ED5E00}" dt="2022-02-08T16:27:18.093" v="3916" actId="27636"/>
          <ac:spMkLst>
            <pc:docMk/>
            <pc:sldMk cId="3835689382" sldId="319"/>
            <ac:spMk id="7" creationId="{103A0733-22C6-BC47-A5B9-27DF02523C83}"/>
          </ac:spMkLst>
        </pc:spChg>
        <pc:spChg chg="add del mod">
          <ac:chgData name="Vincent Brunner" userId="0582dc11-ab77-45d1-b857-5691c17b18d5" providerId="ADAL" clId="{DFC1C413-2542-A744-ACB1-4637F4ED5E00}" dt="2022-02-08T13:43:30.094" v="1714" actId="478"/>
          <ac:spMkLst>
            <pc:docMk/>
            <pc:sldMk cId="3835689382" sldId="319"/>
            <ac:spMk id="8" creationId="{18069D94-D5F2-B446-964F-15517C9E1804}"/>
          </ac:spMkLst>
        </pc:spChg>
        <pc:spChg chg="add mod">
          <ac:chgData name="Vincent Brunner" userId="0582dc11-ab77-45d1-b857-5691c17b18d5" providerId="ADAL" clId="{DFC1C413-2542-A744-ACB1-4637F4ED5E00}" dt="2022-02-08T16:29:20.096" v="3968" actId="27636"/>
          <ac:spMkLst>
            <pc:docMk/>
            <pc:sldMk cId="3835689382" sldId="319"/>
            <ac:spMk id="9" creationId="{F6798DFE-3C6A-6741-9AA1-4D0E4EC6A466}"/>
          </ac:spMkLst>
        </pc:spChg>
        <pc:spChg chg="add del mod">
          <ac:chgData name="Vincent Brunner" userId="0582dc11-ab77-45d1-b857-5691c17b18d5" providerId="ADAL" clId="{DFC1C413-2542-A744-ACB1-4637F4ED5E00}" dt="2022-02-08T13:44:39.264" v="1717"/>
          <ac:spMkLst>
            <pc:docMk/>
            <pc:sldMk cId="3835689382" sldId="319"/>
            <ac:spMk id="10" creationId="{7E461BED-F775-E949-AB65-1AA2C9B2773D}"/>
          </ac:spMkLst>
        </pc:spChg>
        <pc:spChg chg="del mod">
          <ac:chgData name="Vincent Brunner" userId="0582dc11-ab77-45d1-b857-5691c17b18d5" providerId="ADAL" clId="{DFC1C413-2542-A744-ACB1-4637F4ED5E00}" dt="2022-02-08T13:43:12.623" v="1707" actId="478"/>
          <ac:spMkLst>
            <pc:docMk/>
            <pc:sldMk cId="3835689382" sldId="319"/>
            <ac:spMk id="11" creationId="{45360688-A904-1741-8096-71991B6F0459}"/>
          </ac:spMkLst>
        </pc:spChg>
        <pc:spChg chg="add del mod">
          <ac:chgData name="Vincent Brunner" userId="0582dc11-ab77-45d1-b857-5691c17b18d5" providerId="ADAL" clId="{DFC1C413-2542-A744-ACB1-4637F4ED5E00}" dt="2022-02-08T13:44:39.264" v="1717"/>
          <ac:spMkLst>
            <pc:docMk/>
            <pc:sldMk cId="3835689382" sldId="319"/>
            <ac:spMk id="12" creationId="{92843332-C817-1247-9A84-63F3A337AFD9}"/>
          </ac:spMkLst>
        </pc:spChg>
        <pc:spChg chg="add del mod">
          <ac:chgData name="Vincent Brunner" userId="0582dc11-ab77-45d1-b857-5691c17b18d5" providerId="ADAL" clId="{DFC1C413-2542-A744-ACB1-4637F4ED5E00}" dt="2022-02-08T13:44:39.264" v="1717"/>
          <ac:spMkLst>
            <pc:docMk/>
            <pc:sldMk cId="3835689382" sldId="319"/>
            <ac:spMk id="13" creationId="{295B7561-67E7-9A40-A553-D1577481F39B}"/>
          </ac:spMkLst>
        </pc:spChg>
        <pc:spChg chg="del">
          <ac:chgData name="Vincent Brunner" userId="0582dc11-ab77-45d1-b857-5691c17b18d5" providerId="ADAL" clId="{DFC1C413-2542-A744-ACB1-4637F4ED5E00}" dt="2022-02-08T13:42:51.375" v="1699" actId="478"/>
          <ac:spMkLst>
            <pc:docMk/>
            <pc:sldMk cId="3835689382" sldId="319"/>
            <ac:spMk id="14" creationId="{267204A3-5259-4D7D-B3AD-83A74C3A285A}"/>
          </ac:spMkLst>
        </pc:spChg>
        <pc:spChg chg="add del mod">
          <ac:chgData name="Vincent Brunner" userId="0582dc11-ab77-45d1-b857-5691c17b18d5" providerId="ADAL" clId="{DFC1C413-2542-A744-ACB1-4637F4ED5E00}" dt="2022-02-08T13:44:40.959" v="1719" actId="478"/>
          <ac:spMkLst>
            <pc:docMk/>
            <pc:sldMk cId="3835689382" sldId="319"/>
            <ac:spMk id="15" creationId="{2919D592-7E1C-D94F-BADE-2CE555441314}"/>
          </ac:spMkLst>
        </pc:spChg>
        <pc:spChg chg="mod">
          <ac:chgData name="Vincent Brunner" userId="0582dc11-ab77-45d1-b857-5691c17b18d5" providerId="ADAL" clId="{DFC1C413-2542-A744-ACB1-4637F4ED5E00}" dt="2022-02-08T13:44:27.844" v="1716" actId="1076"/>
          <ac:spMkLst>
            <pc:docMk/>
            <pc:sldMk cId="3835689382" sldId="319"/>
            <ac:spMk id="23" creationId="{3D12D972-9ACE-9C4A-AE45-0DF1354C5937}"/>
          </ac:spMkLst>
        </pc:spChg>
        <pc:spChg chg="mod">
          <ac:chgData name="Vincent Brunner" userId="0582dc11-ab77-45d1-b857-5691c17b18d5" providerId="ADAL" clId="{DFC1C413-2542-A744-ACB1-4637F4ED5E00}" dt="2022-02-08T13:44:27.844" v="1716" actId="1076"/>
          <ac:spMkLst>
            <pc:docMk/>
            <pc:sldMk cId="3835689382" sldId="319"/>
            <ac:spMk id="24" creationId="{005F925F-6F18-CF45-A266-C0985DD5DA53}"/>
          </ac:spMkLst>
        </pc:spChg>
        <pc:spChg chg="mod">
          <ac:chgData name="Vincent Brunner" userId="0582dc11-ab77-45d1-b857-5691c17b18d5" providerId="ADAL" clId="{DFC1C413-2542-A744-ACB1-4637F4ED5E00}" dt="2022-02-08T13:44:27.844" v="1716" actId="1076"/>
          <ac:spMkLst>
            <pc:docMk/>
            <pc:sldMk cId="3835689382" sldId="319"/>
            <ac:spMk id="25" creationId="{955ACE03-ADEF-464C-99D0-A25A7D44D652}"/>
          </ac:spMkLst>
        </pc:spChg>
        <pc:spChg chg="mod">
          <ac:chgData name="Vincent Brunner" userId="0582dc11-ab77-45d1-b857-5691c17b18d5" providerId="ADAL" clId="{DFC1C413-2542-A744-ACB1-4637F4ED5E00}" dt="2022-02-08T13:44:25.111" v="1715" actId="1076"/>
          <ac:spMkLst>
            <pc:docMk/>
            <pc:sldMk cId="3835689382" sldId="319"/>
            <ac:spMk id="28" creationId="{F8E76E93-A909-834A-A5B8-434C88278D42}"/>
          </ac:spMkLst>
        </pc:spChg>
        <pc:spChg chg="mod">
          <ac:chgData name="Vincent Brunner" userId="0582dc11-ab77-45d1-b857-5691c17b18d5" providerId="ADAL" clId="{DFC1C413-2542-A744-ACB1-4637F4ED5E00}" dt="2022-02-08T13:44:25.111" v="1715" actId="1076"/>
          <ac:spMkLst>
            <pc:docMk/>
            <pc:sldMk cId="3835689382" sldId="319"/>
            <ac:spMk id="31" creationId="{7A64F060-C1EC-0343-AFF3-C78DD53A5911}"/>
          </ac:spMkLst>
        </pc:spChg>
        <pc:spChg chg="del mod">
          <ac:chgData name="Vincent Brunner" userId="0582dc11-ab77-45d1-b857-5691c17b18d5" providerId="ADAL" clId="{DFC1C413-2542-A744-ACB1-4637F4ED5E00}" dt="2022-02-08T13:43:18.927" v="1711" actId="478"/>
          <ac:spMkLst>
            <pc:docMk/>
            <pc:sldMk cId="3835689382" sldId="319"/>
            <ac:spMk id="62" creationId="{84879EB8-08B1-3548-8F82-E1F4534A5CF2}"/>
          </ac:spMkLst>
        </pc:spChg>
        <pc:spChg chg="del mod">
          <ac:chgData name="Vincent Brunner" userId="0582dc11-ab77-45d1-b857-5691c17b18d5" providerId="ADAL" clId="{DFC1C413-2542-A744-ACB1-4637F4ED5E00}" dt="2022-02-08T13:42:57.961" v="1700" actId="478"/>
          <ac:spMkLst>
            <pc:docMk/>
            <pc:sldMk cId="3835689382" sldId="319"/>
            <ac:spMk id="129" creationId="{00000000-0000-0000-0000-000000000000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6:29:20.679" v="3980" actId="27636"/>
        <pc:sldMkLst>
          <pc:docMk/>
          <pc:sldMk cId="1240483796" sldId="320"/>
        </pc:sldMkLst>
        <pc:spChg chg="add mod">
          <ac:chgData name="Vincent Brunner" userId="0582dc11-ab77-45d1-b857-5691c17b18d5" providerId="ADAL" clId="{DFC1C413-2542-A744-ACB1-4637F4ED5E00}" dt="2022-02-08T13:55:11.675" v="1847"/>
          <ac:spMkLst>
            <pc:docMk/>
            <pc:sldMk cId="1240483796" sldId="320"/>
            <ac:spMk id="2" creationId="{A6554934-F0F6-C045-8C75-7926448B2545}"/>
          </ac:spMkLst>
        </pc:spChg>
        <pc:spChg chg="add del mod">
          <ac:chgData name="Vincent Brunner" userId="0582dc11-ab77-45d1-b857-5691c17b18d5" providerId="ADAL" clId="{DFC1C413-2542-A744-ACB1-4637F4ED5E00}" dt="2022-02-08T13:55:11.675" v="1847"/>
          <ac:spMkLst>
            <pc:docMk/>
            <pc:sldMk cId="1240483796" sldId="320"/>
            <ac:spMk id="4" creationId="{C9B3E9A0-99F9-134B-91A7-E913F1832541}"/>
          </ac:spMkLst>
        </pc:spChg>
        <pc:spChg chg="add del mod">
          <ac:chgData name="Vincent Brunner" userId="0582dc11-ab77-45d1-b857-5691c17b18d5" providerId="ADAL" clId="{DFC1C413-2542-A744-ACB1-4637F4ED5E00}" dt="2022-02-08T16:27:18.398" v="3927" actId="27636"/>
          <ac:spMkLst>
            <pc:docMk/>
            <pc:sldMk cId="1240483796" sldId="320"/>
            <ac:spMk id="5" creationId="{34E3370A-2B5F-9040-AD02-D13C2778FC61}"/>
          </ac:spMkLst>
        </pc:spChg>
        <pc:spChg chg="add del mod">
          <ac:chgData name="Vincent Brunner" userId="0582dc11-ab77-45d1-b857-5691c17b18d5" providerId="ADAL" clId="{DFC1C413-2542-A744-ACB1-4637F4ED5E00}" dt="2022-02-08T13:55:30.689" v="1862" actId="478"/>
          <ac:spMkLst>
            <pc:docMk/>
            <pc:sldMk cId="1240483796" sldId="320"/>
            <ac:spMk id="6" creationId="{33625299-D357-1B4B-B456-9C25A3CAC40E}"/>
          </ac:spMkLst>
        </pc:spChg>
        <pc:spChg chg="add mod">
          <ac:chgData name="Vincent Brunner" userId="0582dc11-ab77-45d1-b857-5691c17b18d5" providerId="ADAL" clId="{DFC1C413-2542-A744-ACB1-4637F4ED5E00}" dt="2022-02-08T16:29:20.679" v="3980" actId="27636"/>
          <ac:spMkLst>
            <pc:docMk/>
            <pc:sldMk cId="1240483796" sldId="320"/>
            <ac:spMk id="7" creationId="{07C3612C-9665-F547-9C33-26407BC84648}"/>
          </ac:spMkLst>
        </pc:spChg>
        <pc:spChg chg="del mod">
          <ac:chgData name="Vincent Brunner" userId="0582dc11-ab77-45d1-b857-5691c17b18d5" providerId="ADAL" clId="{DFC1C413-2542-A744-ACB1-4637F4ED5E00}" dt="2022-02-08T13:55:21.506" v="1855" actId="478"/>
          <ac:spMkLst>
            <pc:docMk/>
            <pc:sldMk cId="1240483796" sldId="320"/>
            <ac:spMk id="11" creationId="{45360688-A904-1741-8096-71991B6F0459}"/>
          </ac:spMkLst>
        </pc:spChg>
        <pc:spChg chg="del mod">
          <ac:chgData name="Vincent Brunner" userId="0582dc11-ab77-45d1-b857-5691c17b18d5" providerId="ADAL" clId="{DFC1C413-2542-A744-ACB1-4637F4ED5E00}" dt="2022-02-08T14:06:43.588" v="2036" actId="478"/>
          <ac:spMkLst>
            <pc:docMk/>
            <pc:sldMk cId="1240483796" sldId="320"/>
            <ac:spMk id="14" creationId="{267204A3-5259-4D7D-B3AD-83A74C3A285A}"/>
          </ac:spMkLst>
        </pc:spChg>
        <pc:spChg chg="add mod">
          <ac:chgData name="Vincent Brunner" userId="0582dc11-ab77-45d1-b857-5691c17b18d5" providerId="ADAL" clId="{DFC1C413-2542-A744-ACB1-4637F4ED5E00}" dt="2022-02-08T14:00:13.685" v="1966" actId="255"/>
          <ac:spMkLst>
            <pc:docMk/>
            <pc:sldMk cId="1240483796" sldId="320"/>
            <ac:spMk id="22" creationId="{7C2EEA44-3BDE-984A-9239-1465C115CFEF}"/>
          </ac:spMkLst>
        </pc:spChg>
        <pc:spChg chg="mod">
          <ac:chgData name="Vincent Brunner" userId="0582dc11-ab77-45d1-b857-5691c17b18d5" providerId="ADAL" clId="{DFC1C413-2542-A744-ACB1-4637F4ED5E00}" dt="2022-02-08T15:41:56.013" v="3503" actId="6549"/>
          <ac:spMkLst>
            <pc:docMk/>
            <pc:sldMk cId="1240483796" sldId="320"/>
            <ac:spMk id="26" creationId="{5CD5D5F9-BFCA-C34A-98E1-63C4FB5EAEFF}"/>
          </ac:spMkLst>
        </pc:spChg>
        <pc:spChg chg="del">
          <ac:chgData name="Vincent Brunner" userId="0582dc11-ab77-45d1-b857-5691c17b18d5" providerId="ADAL" clId="{DFC1C413-2542-A744-ACB1-4637F4ED5E00}" dt="2022-02-08T13:55:08.786" v="1846" actId="478"/>
          <ac:spMkLst>
            <pc:docMk/>
            <pc:sldMk cId="1240483796" sldId="320"/>
            <ac:spMk id="125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3:55:07.509" v="1845" actId="478"/>
          <ac:spMkLst>
            <pc:docMk/>
            <pc:sldMk cId="1240483796" sldId="320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4:06:43.588" v="2036" actId="478"/>
          <ac:spMkLst>
            <pc:docMk/>
            <pc:sldMk cId="1240483796" sldId="320"/>
            <ac:spMk id="129" creationId="{00000000-0000-0000-0000-000000000000}"/>
          </ac:spMkLst>
        </pc:spChg>
        <pc:picChg chg="add del mod">
          <ac:chgData name="Vincent Brunner" userId="0582dc11-ab77-45d1-b857-5691c17b18d5" providerId="ADAL" clId="{DFC1C413-2542-A744-ACB1-4637F4ED5E00}" dt="2022-02-08T13:56:14.723" v="1864" actId="21"/>
          <ac:picMkLst>
            <pc:docMk/>
            <pc:sldMk cId="1240483796" sldId="320"/>
            <ac:picMk id="9" creationId="{EABEB919-5F8E-1446-B35C-BC80A54C7F9F}"/>
          </ac:picMkLst>
        </pc:picChg>
      </pc:sldChg>
      <pc:sldChg chg="addSp delSp modSp mod ord addCm">
        <pc:chgData name="Vincent Brunner" userId="0582dc11-ab77-45d1-b857-5691c17b18d5" providerId="ADAL" clId="{DFC1C413-2542-A744-ACB1-4637F4ED5E00}" dt="2022-02-09T15:05:10.634" v="4819" actId="1076"/>
        <pc:sldMkLst>
          <pc:docMk/>
          <pc:sldMk cId="1419372848" sldId="321"/>
        </pc:sldMkLst>
        <pc:spChg chg="mod">
          <ac:chgData name="Vincent Brunner" userId="0582dc11-ab77-45d1-b857-5691c17b18d5" providerId="ADAL" clId="{DFC1C413-2542-A744-ACB1-4637F4ED5E00}" dt="2022-02-08T16:14:54.173" v="3864" actId="20577"/>
          <ac:spMkLst>
            <pc:docMk/>
            <pc:sldMk cId="1419372848" sldId="321"/>
            <ac:spMk id="2" creationId="{22AC4B36-F3C8-F44A-9353-D4D558CDCC6D}"/>
          </ac:spMkLst>
        </pc:spChg>
        <pc:spChg chg="add mod">
          <ac:chgData name="Vincent Brunner" userId="0582dc11-ab77-45d1-b857-5691c17b18d5" providerId="ADAL" clId="{DFC1C413-2542-A744-ACB1-4637F4ED5E00}" dt="2022-02-08T16:31:34.854" v="4023"/>
          <ac:spMkLst>
            <pc:docMk/>
            <pc:sldMk cId="1419372848" sldId="321"/>
            <ac:spMk id="3" creationId="{B8E8C3EA-C225-A74B-9467-18D35D2673F3}"/>
          </ac:spMkLst>
        </pc:spChg>
        <pc:spChg chg="add del mod">
          <ac:chgData name="Vincent Brunner" userId="0582dc11-ab77-45d1-b857-5691c17b18d5" providerId="ADAL" clId="{DFC1C413-2542-A744-ACB1-4637F4ED5E00}" dt="2022-02-08T14:01:15.403" v="1973"/>
          <ac:spMkLst>
            <pc:docMk/>
            <pc:sldMk cId="1419372848" sldId="321"/>
            <ac:spMk id="4" creationId="{E8EEB1FF-5A35-B94F-90A9-9B7FD8FBBB2D}"/>
          </ac:spMkLst>
        </pc:spChg>
        <pc:spChg chg="add del mod">
          <ac:chgData name="Vincent Brunner" userId="0582dc11-ab77-45d1-b857-5691c17b18d5" providerId="ADAL" clId="{DFC1C413-2542-A744-ACB1-4637F4ED5E00}" dt="2022-02-08T16:31:34.854" v="4023"/>
          <ac:spMkLst>
            <pc:docMk/>
            <pc:sldMk cId="1419372848" sldId="321"/>
            <ac:spMk id="5" creationId="{D72ACD90-8A05-2843-86A5-AAF2AB76057E}"/>
          </ac:spMkLst>
        </pc:spChg>
        <pc:spChg chg="add del mod">
          <ac:chgData name="Vincent Brunner" userId="0582dc11-ab77-45d1-b857-5691c17b18d5" providerId="ADAL" clId="{DFC1C413-2542-A744-ACB1-4637F4ED5E00}" dt="2022-02-08T14:01:21.365" v="1977" actId="478"/>
          <ac:spMkLst>
            <pc:docMk/>
            <pc:sldMk cId="1419372848" sldId="321"/>
            <ac:spMk id="8" creationId="{0134CA43-7BCE-C547-A9E6-2BD6A1D4EC28}"/>
          </ac:spMkLst>
        </pc:spChg>
        <pc:spChg chg="add del mod">
          <ac:chgData name="Vincent Brunner" userId="0582dc11-ab77-45d1-b857-5691c17b18d5" providerId="ADAL" clId="{DFC1C413-2542-A744-ACB1-4637F4ED5E00}" dt="2022-02-08T16:31:19.440" v="4021" actId="478"/>
          <ac:spMkLst>
            <pc:docMk/>
            <pc:sldMk cId="1419372848" sldId="321"/>
            <ac:spMk id="8" creationId="{9AA28692-B647-3C4A-8F9F-4F0786EB9B1E}"/>
          </ac:spMkLst>
        </pc:spChg>
        <pc:spChg chg="add del mod">
          <ac:chgData name="Vincent Brunner" userId="0582dc11-ab77-45d1-b857-5691c17b18d5" providerId="ADAL" clId="{DFC1C413-2542-A744-ACB1-4637F4ED5E00}" dt="2022-02-08T16:31:34.854" v="4023"/>
          <ac:spMkLst>
            <pc:docMk/>
            <pc:sldMk cId="1419372848" sldId="321"/>
            <ac:spMk id="9" creationId="{4043AE54-8889-7744-AF5B-14AF3BA4D636}"/>
          </ac:spMkLst>
        </pc:spChg>
        <pc:spChg chg="add del mod">
          <ac:chgData name="Vincent Brunner" userId="0582dc11-ab77-45d1-b857-5691c17b18d5" providerId="ADAL" clId="{DFC1C413-2542-A744-ACB1-4637F4ED5E00}" dt="2022-02-08T16:31:34.854" v="4023"/>
          <ac:spMkLst>
            <pc:docMk/>
            <pc:sldMk cId="1419372848" sldId="321"/>
            <ac:spMk id="10" creationId="{56CD4A31-DB5F-484A-8A6C-96149B290F57}"/>
          </ac:spMkLst>
        </pc:spChg>
        <pc:spChg chg="add del mod">
          <ac:chgData name="Vincent Brunner" userId="0582dc11-ab77-45d1-b857-5691c17b18d5" providerId="ADAL" clId="{DFC1C413-2542-A744-ACB1-4637F4ED5E00}" dt="2022-02-08T16:31:34.854" v="4023"/>
          <ac:spMkLst>
            <pc:docMk/>
            <pc:sldMk cId="1419372848" sldId="321"/>
            <ac:spMk id="11" creationId="{2B947708-816A-D746-B99B-8604215F7EA9}"/>
          </ac:spMkLst>
        </pc:spChg>
        <pc:spChg chg="del">
          <ac:chgData name="Vincent Brunner" userId="0582dc11-ab77-45d1-b857-5691c17b18d5" providerId="ADAL" clId="{DFC1C413-2542-A744-ACB1-4637F4ED5E00}" dt="2022-02-08T14:01:14.292" v="1972" actId="478"/>
          <ac:spMkLst>
            <pc:docMk/>
            <pc:sldMk cId="1419372848" sldId="321"/>
            <ac:spMk id="11" creationId="{45360688-A904-1741-8096-71991B6F0459}"/>
          </ac:spMkLst>
        </pc:spChg>
        <pc:spChg chg="add del mod">
          <ac:chgData name="Vincent Brunner" userId="0582dc11-ab77-45d1-b857-5691c17b18d5" providerId="ADAL" clId="{DFC1C413-2542-A744-ACB1-4637F4ED5E00}" dt="2022-02-08T16:31:38.010" v="4024" actId="478"/>
          <ac:spMkLst>
            <pc:docMk/>
            <pc:sldMk cId="1419372848" sldId="321"/>
            <ac:spMk id="12" creationId="{468EEF2F-592A-FB45-AC7D-276E7170F9B4}"/>
          </ac:spMkLst>
        </pc:spChg>
        <pc:spChg chg="del">
          <ac:chgData name="Vincent Brunner" userId="0582dc11-ab77-45d1-b857-5691c17b18d5" providerId="ADAL" clId="{DFC1C413-2542-A744-ACB1-4637F4ED5E00}" dt="2022-02-08T14:06:40.134" v="2034" actId="478"/>
          <ac:spMkLst>
            <pc:docMk/>
            <pc:sldMk cId="1419372848" sldId="321"/>
            <ac:spMk id="14" creationId="{267204A3-5259-4D7D-B3AD-83A74C3A285A}"/>
          </ac:spMkLst>
        </pc:spChg>
        <pc:spChg chg="mod">
          <ac:chgData name="Vincent Brunner" userId="0582dc11-ab77-45d1-b857-5691c17b18d5" providerId="ADAL" clId="{DFC1C413-2542-A744-ACB1-4637F4ED5E00}" dt="2022-02-08T16:54:03.223" v="4123" actId="400"/>
          <ac:spMkLst>
            <pc:docMk/>
            <pc:sldMk cId="1419372848" sldId="321"/>
            <ac:spMk id="15" creationId="{16BF8561-075B-E84A-A862-472E1FB3520E}"/>
          </ac:spMkLst>
        </pc:spChg>
        <pc:spChg chg="del">
          <ac:chgData name="Vincent Brunner" userId="0582dc11-ab77-45d1-b857-5691c17b18d5" providerId="ADAL" clId="{DFC1C413-2542-A744-ACB1-4637F4ED5E00}" dt="2022-02-08T14:00:19.569" v="1968" actId="478"/>
          <ac:spMkLst>
            <pc:docMk/>
            <pc:sldMk cId="1419372848" sldId="321"/>
            <ac:spMk id="125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00:18.300" v="1967" actId="478"/>
          <ac:spMkLst>
            <pc:docMk/>
            <pc:sldMk cId="1419372848" sldId="321"/>
            <ac:spMk id="126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06:40.134" v="2034" actId="478"/>
          <ac:spMkLst>
            <pc:docMk/>
            <pc:sldMk cId="1419372848" sldId="321"/>
            <ac:spMk id="129" creationId="{00000000-0000-0000-0000-000000000000}"/>
          </ac:spMkLst>
        </pc:spChg>
        <pc:picChg chg="mod">
          <ac:chgData name="Vincent Brunner" userId="0582dc11-ab77-45d1-b857-5691c17b18d5" providerId="ADAL" clId="{DFC1C413-2542-A744-ACB1-4637F4ED5E00}" dt="2022-02-09T15:05:10.634" v="4819" actId="1076"/>
          <ac:picMkLst>
            <pc:docMk/>
            <pc:sldMk cId="1419372848" sldId="321"/>
            <ac:picMk id="7" creationId="{ACECACD9-96E9-A94D-9758-C189C7BD4690}"/>
          </ac:picMkLst>
        </pc:picChg>
      </pc:sldChg>
      <pc:sldChg chg="addSp delSp modSp mod">
        <pc:chgData name="Vincent Brunner" userId="0582dc11-ab77-45d1-b857-5691c17b18d5" providerId="ADAL" clId="{DFC1C413-2542-A744-ACB1-4637F4ED5E00}" dt="2022-02-08T16:31:59.873" v="4034" actId="478"/>
        <pc:sldMkLst>
          <pc:docMk/>
          <pc:sldMk cId="3722448132" sldId="322"/>
        </pc:sldMkLst>
        <pc:spChg chg="add mod">
          <ac:chgData name="Vincent Brunner" userId="0582dc11-ab77-45d1-b857-5691c17b18d5" providerId="ADAL" clId="{DFC1C413-2542-A744-ACB1-4637F4ED5E00}" dt="2022-02-08T16:31:41.036" v="4025"/>
          <ac:spMkLst>
            <pc:docMk/>
            <pc:sldMk cId="3722448132" sldId="322"/>
            <ac:spMk id="4" creationId="{8F0D723B-8DDF-984F-9FF9-DEE3EA77BF22}"/>
          </ac:spMkLst>
        </pc:spChg>
        <pc:spChg chg="add del mod">
          <ac:chgData name="Vincent Brunner" userId="0582dc11-ab77-45d1-b857-5691c17b18d5" providerId="ADAL" clId="{DFC1C413-2542-A744-ACB1-4637F4ED5E00}" dt="2022-02-08T16:31:41.036" v="4025"/>
          <ac:spMkLst>
            <pc:docMk/>
            <pc:sldMk cId="3722448132" sldId="322"/>
            <ac:spMk id="5" creationId="{25E5006B-9385-0041-881D-29AF4DA20826}"/>
          </ac:spMkLst>
        </pc:spChg>
        <pc:spChg chg="add del mod">
          <ac:chgData name="Vincent Brunner" userId="0582dc11-ab77-45d1-b857-5691c17b18d5" providerId="ADAL" clId="{DFC1C413-2542-A744-ACB1-4637F4ED5E00}" dt="2022-02-08T14:01:39.353" v="1984"/>
          <ac:spMkLst>
            <pc:docMk/>
            <pc:sldMk cId="3722448132" sldId="322"/>
            <ac:spMk id="5" creationId="{B49FF747-A211-BB4D-9E93-1A70C1FF00B4}"/>
          </ac:spMkLst>
        </pc:spChg>
        <pc:spChg chg="add del mod">
          <ac:chgData name="Vincent Brunner" userId="0582dc11-ab77-45d1-b857-5691c17b18d5" providerId="ADAL" clId="{DFC1C413-2542-A744-ACB1-4637F4ED5E00}" dt="2022-02-08T16:31:41.036" v="4025"/>
          <ac:spMkLst>
            <pc:docMk/>
            <pc:sldMk cId="3722448132" sldId="322"/>
            <ac:spMk id="8" creationId="{532F4BAD-CF83-A643-96E4-8F862AF1F6B5}"/>
          </ac:spMkLst>
        </pc:spChg>
        <pc:spChg chg="add mod">
          <ac:chgData name="Vincent Brunner" userId="0582dc11-ab77-45d1-b857-5691c17b18d5" providerId="ADAL" clId="{DFC1C413-2542-A744-ACB1-4637F4ED5E00}" dt="2022-02-08T16:31:41.036" v="4025"/>
          <ac:spMkLst>
            <pc:docMk/>
            <pc:sldMk cId="3722448132" sldId="322"/>
            <ac:spMk id="9" creationId="{ADCB59B0-0E79-D043-8420-85606D47CE3B}"/>
          </ac:spMkLst>
        </pc:spChg>
        <pc:spChg chg="add del mod">
          <ac:chgData name="Vincent Brunner" userId="0582dc11-ab77-45d1-b857-5691c17b18d5" providerId="ADAL" clId="{DFC1C413-2542-A744-ACB1-4637F4ED5E00}" dt="2022-02-08T14:01:46.212" v="1988" actId="478"/>
          <ac:spMkLst>
            <pc:docMk/>
            <pc:sldMk cId="3722448132" sldId="322"/>
            <ac:spMk id="10" creationId="{CC4AE454-AD6F-3544-AEAF-03FC6E90845B}"/>
          </ac:spMkLst>
        </pc:spChg>
        <pc:spChg chg="del">
          <ac:chgData name="Vincent Brunner" userId="0582dc11-ab77-45d1-b857-5691c17b18d5" providerId="ADAL" clId="{DFC1C413-2542-A744-ACB1-4637F4ED5E00}" dt="2022-02-08T14:01:31.641" v="1978" actId="478"/>
          <ac:spMkLst>
            <pc:docMk/>
            <pc:sldMk cId="3722448132" sldId="322"/>
            <ac:spMk id="11" creationId="{45360688-A904-1741-8096-71991B6F0459}"/>
          </ac:spMkLst>
        </pc:spChg>
        <pc:spChg chg="add del mod">
          <ac:chgData name="Vincent Brunner" userId="0582dc11-ab77-45d1-b857-5691c17b18d5" providerId="ADAL" clId="{DFC1C413-2542-A744-ACB1-4637F4ED5E00}" dt="2022-02-08T16:31:41.036" v="4025"/>
          <ac:spMkLst>
            <pc:docMk/>
            <pc:sldMk cId="3722448132" sldId="322"/>
            <ac:spMk id="11" creationId="{F68F9470-5031-8241-9403-D4B90A92BFE0}"/>
          </ac:spMkLst>
        </pc:spChg>
        <pc:spChg chg="add del mod">
          <ac:chgData name="Vincent Brunner" userId="0582dc11-ab77-45d1-b857-5691c17b18d5" providerId="ADAL" clId="{DFC1C413-2542-A744-ACB1-4637F4ED5E00}" dt="2022-02-08T16:31:57.985" v="4033" actId="478"/>
          <ac:spMkLst>
            <pc:docMk/>
            <pc:sldMk cId="3722448132" sldId="322"/>
            <ac:spMk id="12" creationId="{32DD2053-F09F-3542-B664-4AAB35DF64B9}"/>
          </ac:spMkLst>
        </pc:spChg>
        <pc:spChg chg="del">
          <ac:chgData name="Vincent Brunner" userId="0582dc11-ab77-45d1-b857-5691c17b18d5" providerId="ADAL" clId="{DFC1C413-2542-A744-ACB1-4637F4ED5E00}" dt="2022-02-08T14:01:37.127" v="1983" actId="478"/>
          <ac:spMkLst>
            <pc:docMk/>
            <pc:sldMk cId="3722448132" sldId="322"/>
            <ac:spMk id="14" creationId="{267204A3-5259-4D7D-B3AD-83A74C3A285A}"/>
          </ac:spMkLst>
        </pc:spChg>
        <pc:spChg chg="add del mod">
          <ac:chgData name="Vincent Brunner" userId="0582dc11-ab77-45d1-b857-5691c17b18d5" providerId="ADAL" clId="{DFC1C413-2542-A744-ACB1-4637F4ED5E00}" dt="2022-02-08T16:31:48.995" v="4029" actId="478"/>
          <ac:spMkLst>
            <pc:docMk/>
            <pc:sldMk cId="3722448132" sldId="322"/>
            <ac:spMk id="14" creationId="{3A444DD3-6811-7F42-B2A9-73FC2C2009DF}"/>
          </ac:spMkLst>
        </pc:spChg>
        <pc:spChg chg="add del mod">
          <ac:chgData name="Vincent Brunner" userId="0582dc11-ab77-45d1-b857-5691c17b18d5" providerId="ADAL" clId="{DFC1C413-2542-A744-ACB1-4637F4ED5E00}" dt="2022-02-08T16:31:59.873" v="4034" actId="478"/>
          <ac:spMkLst>
            <pc:docMk/>
            <pc:sldMk cId="3722448132" sldId="322"/>
            <ac:spMk id="17" creationId="{6EC569DB-C2AD-1E4D-9B76-74FDAAEF861C}"/>
          </ac:spMkLst>
        </pc:spChg>
        <pc:spChg chg="del">
          <ac:chgData name="Vincent Brunner" userId="0582dc11-ab77-45d1-b857-5691c17b18d5" providerId="ADAL" clId="{DFC1C413-2542-A744-ACB1-4637F4ED5E00}" dt="2022-02-08T14:01:34.137" v="1980" actId="478"/>
          <ac:spMkLst>
            <pc:docMk/>
            <pc:sldMk cId="3722448132" sldId="322"/>
            <ac:spMk id="125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4:01:32.951" v="1979" actId="478"/>
          <ac:spMkLst>
            <pc:docMk/>
            <pc:sldMk cId="3722448132" sldId="322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4:01:36.158" v="1982" actId="478"/>
          <ac:spMkLst>
            <pc:docMk/>
            <pc:sldMk cId="3722448132" sldId="322"/>
            <ac:spMk id="129" creationId="{00000000-0000-0000-0000-000000000000}"/>
          </ac:spMkLst>
        </pc:spChg>
        <pc:picChg chg="add del mod">
          <ac:chgData name="Vincent Brunner" userId="0582dc11-ab77-45d1-b857-5691c17b18d5" providerId="ADAL" clId="{DFC1C413-2542-A744-ACB1-4637F4ED5E00}" dt="2022-02-08T16:31:53.879" v="4031" actId="1076"/>
          <ac:picMkLst>
            <pc:docMk/>
            <pc:sldMk cId="3722448132" sldId="322"/>
            <ac:picMk id="6" creationId="{38B9F0DA-A74A-5845-BCFF-BC6C63EF6E2B}"/>
          </ac:picMkLst>
        </pc:picChg>
        <pc:picChg chg="mod">
          <ac:chgData name="Vincent Brunner" userId="0582dc11-ab77-45d1-b857-5691c17b18d5" providerId="ADAL" clId="{DFC1C413-2542-A744-ACB1-4637F4ED5E00}" dt="2022-02-08T15:39:45.681" v="3496" actId="1076"/>
          <ac:picMkLst>
            <pc:docMk/>
            <pc:sldMk cId="3722448132" sldId="322"/>
            <ac:picMk id="8" creationId="{174627EB-21D2-3246-AAA4-9A314F6DD109}"/>
          </ac:picMkLst>
        </pc:picChg>
      </pc:sldChg>
      <pc:sldChg chg="addSp delSp modSp mod">
        <pc:chgData name="Vincent Brunner" userId="0582dc11-ab77-45d1-b857-5691c17b18d5" providerId="ADAL" clId="{DFC1C413-2542-A744-ACB1-4637F4ED5E00}" dt="2022-02-08T16:32:11.502" v="4038" actId="478"/>
        <pc:sldMkLst>
          <pc:docMk/>
          <pc:sldMk cId="2508929320" sldId="324"/>
        </pc:sldMkLst>
        <pc:spChg chg="add mod">
          <ac:chgData name="Vincent Brunner" userId="0582dc11-ab77-45d1-b857-5691c17b18d5" providerId="ADAL" clId="{DFC1C413-2542-A744-ACB1-4637F4ED5E00}" dt="2022-02-08T16:32:06.100" v="4035"/>
          <ac:spMkLst>
            <pc:docMk/>
            <pc:sldMk cId="2508929320" sldId="324"/>
            <ac:spMk id="2" creationId="{D6044E52-67E5-DE44-B3AB-6F40FB49D9B2}"/>
          </ac:spMkLst>
        </pc:spChg>
        <pc:spChg chg="add del mod">
          <ac:chgData name="Vincent Brunner" userId="0582dc11-ab77-45d1-b857-5691c17b18d5" providerId="ADAL" clId="{DFC1C413-2542-A744-ACB1-4637F4ED5E00}" dt="2022-02-08T16:32:06.100" v="4035"/>
          <ac:spMkLst>
            <pc:docMk/>
            <pc:sldMk cId="2508929320" sldId="324"/>
            <ac:spMk id="3" creationId="{27F993C7-4458-F74A-99EA-726033CF8B0B}"/>
          </ac:spMkLst>
        </pc:spChg>
        <pc:spChg chg="add del mod">
          <ac:chgData name="Vincent Brunner" userId="0582dc11-ab77-45d1-b857-5691c17b18d5" providerId="ADAL" clId="{DFC1C413-2542-A744-ACB1-4637F4ED5E00}" dt="2022-02-08T13:45:07.013" v="1723"/>
          <ac:spMkLst>
            <pc:docMk/>
            <pc:sldMk cId="2508929320" sldId="324"/>
            <ac:spMk id="3" creationId="{C1B28693-AB81-F346-83EB-FE48D10AE532}"/>
          </ac:spMkLst>
        </pc:spChg>
        <pc:spChg chg="add mod">
          <ac:chgData name="Vincent Brunner" userId="0582dc11-ab77-45d1-b857-5691c17b18d5" providerId="ADAL" clId="{DFC1C413-2542-A744-ACB1-4637F4ED5E00}" dt="2022-02-08T16:32:06.100" v="4035"/>
          <ac:spMkLst>
            <pc:docMk/>
            <pc:sldMk cId="2508929320" sldId="324"/>
            <ac:spMk id="4" creationId="{52F50BCE-A783-4F42-8E69-4452C1567BA9}"/>
          </ac:spMkLst>
        </pc:spChg>
        <pc:spChg chg="add del mod">
          <ac:chgData name="Vincent Brunner" userId="0582dc11-ab77-45d1-b857-5691c17b18d5" providerId="ADAL" clId="{DFC1C413-2542-A744-ACB1-4637F4ED5E00}" dt="2022-02-08T16:32:06.100" v="4035"/>
          <ac:spMkLst>
            <pc:docMk/>
            <pc:sldMk cId="2508929320" sldId="324"/>
            <ac:spMk id="5" creationId="{6E5CBD6D-F0F0-D349-AB61-DD453FEB3AB5}"/>
          </ac:spMkLst>
        </pc:spChg>
        <pc:spChg chg="add del mod">
          <ac:chgData name="Vincent Brunner" userId="0582dc11-ab77-45d1-b857-5691c17b18d5" providerId="ADAL" clId="{DFC1C413-2542-A744-ACB1-4637F4ED5E00}" dt="2022-02-08T13:45:16.954" v="1729" actId="478"/>
          <ac:spMkLst>
            <pc:docMk/>
            <pc:sldMk cId="2508929320" sldId="324"/>
            <ac:spMk id="5" creationId="{FC34825D-2A0B-184B-A06E-9A72DD2A5588}"/>
          </ac:spMkLst>
        </pc:spChg>
        <pc:spChg chg="add del mod">
          <ac:chgData name="Vincent Brunner" userId="0582dc11-ab77-45d1-b857-5691c17b18d5" providerId="ADAL" clId="{DFC1C413-2542-A744-ACB1-4637F4ED5E00}" dt="2022-02-08T16:32:07.916" v="4036" actId="478"/>
          <ac:spMkLst>
            <pc:docMk/>
            <pc:sldMk cId="2508929320" sldId="324"/>
            <ac:spMk id="6" creationId="{F2676328-3140-9F44-8872-C00C2B875EC2}"/>
          </ac:spMkLst>
        </pc:spChg>
        <pc:spChg chg="add del mod">
          <ac:chgData name="Vincent Brunner" userId="0582dc11-ab77-45d1-b857-5691c17b18d5" providerId="ADAL" clId="{DFC1C413-2542-A744-ACB1-4637F4ED5E00}" dt="2022-02-08T13:45:25.731" v="1736"/>
          <ac:spMkLst>
            <pc:docMk/>
            <pc:sldMk cId="2508929320" sldId="324"/>
            <ac:spMk id="7" creationId="{600481B9-24E2-F34F-A353-BF0DD7622ACE}"/>
          </ac:spMkLst>
        </pc:spChg>
        <pc:spChg chg="add del mod">
          <ac:chgData name="Vincent Brunner" userId="0582dc11-ab77-45d1-b857-5691c17b18d5" providerId="ADAL" clId="{DFC1C413-2542-A744-ACB1-4637F4ED5E00}" dt="2022-02-08T16:32:06.100" v="4035"/>
          <ac:spMkLst>
            <pc:docMk/>
            <pc:sldMk cId="2508929320" sldId="324"/>
            <ac:spMk id="7" creationId="{8EE495A3-524D-804D-A410-B14DE5611BFF}"/>
          </ac:spMkLst>
        </pc:spChg>
        <pc:spChg chg="add mod">
          <ac:chgData name="Vincent Brunner" userId="0582dc11-ab77-45d1-b857-5691c17b18d5" providerId="ADAL" clId="{DFC1C413-2542-A744-ACB1-4637F4ED5E00}" dt="2022-02-08T15:56:32.629" v="3550" actId="1076"/>
          <ac:spMkLst>
            <pc:docMk/>
            <pc:sldMk cId="2508929320" sldId="324"/>
            <ac:spMk id="8" creationId="{749F4736-AA84-4F4A-8329-31C8B994A9A2}"/>
          </ac:spMkLst>
        </pc:spChg>
        <pc:spChg chg="add del mod">
          <ac:chgData name="Vincent Brunner" userId="0582dc11-ab77-45d1-b857-5691c17b18d5" providerId="ADAL" clId="{DFC1C413-2542-A744-ACB1-4637F4ED5E00}" dt="2022-02-08T16:32:11.502" v="4038" actId="478"/>
          <ac:spMkLst>
            <pc:docMk/>
            <pc:sldMk cId="2508929320" sldId="324"/>
            <ac:spMk id="9" creationId="{2AB5CF21-DB9D-174A-983D-86984BD97C15}"/>
          </ac:spMkLst>
        </pc:spChg>
        <pc:spChg chg="del">
          <ac:chgData name="Vincent Brunner" userId="0582dc11-ab77-45d1-b857-5691c17b18d5" providerId="ADAL" clId="{DFC1C413-2542-A744-ACB1-4637F4ED5E00}" dt="2022-02-08T13:44:54.893" v="1722" actId="478"/>
          <ac:spMkLst>
            <pc:docMk/>
            <pc:sldMk cId="2508929320" sldId="324"/>
            <ac:spMk id="11" creationId="{45360688-A904-1741-8096-71991B6F0459}"/>
          </ac:spMkLst>
        </pc:spChg>
        <pc:spChg chg="del mod">
          <ac:chgData name="Vincent Brunner" userId="0582dc11-ab77-45d1-b857-5691c17b18d5" providerId="ADAL" clId="{DFC1C413-2542-A744-ACB1-4637F4ED5E00}" dt="2022-02-08T13:45:21.255" v="1732" actId="478"/>
          <ac:spMkLst>
            <pc:docMk/>
            <pc:sldMk cId="2508929320" sldId="324"/>
            <ac:spMk id="14" creationId="{267204A3-5259-4D7D-B3AD-83A74C3A285A}"/>
          </ac:spMkLst>
        </pc:spChg>
        <pc:spChg chg="add mod">
          <ac:chgData name="Vincent Brunner" userId="0582dc11-ab77-45d1-b857-5691c17b18d5" providerId="ADAL" clId="{DFC1C413-2542-A744-ACB1-4637F4ED5E00}" dt="2022-02-08T15:56:44.390" v="3564" actId="1076"/>
          <ac:spMkLst>
            <pc:docMk/>
            <pc:sldMk cId="2508929320" sldId="324"/>
            <ac:spMk id="42" creationId="{268C9E71-27B0-4E49-B2A9-A91FC8DED345}"/>
          </ac:spMkLst>
        </pc:spChg>
        <pc:spChg chg="add mod">
          <ac:chgData name="Vincent Brunner" userId="0582dc11-ab77-45d1-b857-5691c17b18d5" providerId="ADAL" clId="{DFC1C413-2542-A744-ACB1-4637F4ED5E00}" dt="2022-02-08T15:57:47.313" v="3622" actId="1076"/>
          <ac:spMkLst>
            <pc:docMk/>
            <pc:sldMk cId="2508929320" sldId="324"/>
            <ac:spMk id="43" creationId="{5B97EEF3-94AC-F64A-AF38-20D4A996AD98}"/>
          </ac:spMkLst>
        </pc:spChg>
        <pc:spChg chg="del">
          <ac:chgData name="Vincent Brunner" userId="0582dc11-ab77-45d1-b857-5691c17b18d5" providerId="ADAL" clId="{DFC1C413-2542-A744-ACB1-4637F4ED5E00}" dt="2022-02-08T13:45:14.257" v="1728" actId="478"/>
          <ac:spMkLst>
            <pc:docMk/>
            <pc:sldMk cId="2508929320" sldId="324"/>
            <ac:spMk id="81" creationId="{FF1D56C4-B3D2-814D-A35D-19FF59679512}"/>
          </ac:spMkLst>
        </pc:spChg>
        <pc:spChg chg="del">
          <ac:chgData name="Vincent Brunner" userId="0582dc11-ab77-45d1-b857-5691c17b18d5" providerId="ADAL" clId="{DFC1C413-2542-A744-ACB1-4637F4ED5E00}" dt="2022-02-08T13:45:19.339" v="1730" actId="478"/>
          <ac:spMkLst>
            <pc:docMk/>
            <pc:sldMk cId="2508929320" sldId="324"/>
            <ac:spMk id="129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8T13:45:23.433" v="1734" actId="478"/>
          <ac:picMkLst>
            <pc:docMk/>
            <pc:sldMk cId="2508929320" sldId="324"/>
            <ac:picMk id="13" creationId="{ACD0FED2-1B52-4BC0-9FC6-353BFED18539}"/>
          </ac:picMkLst>
        </pc:picChg>
      </pc:sldChg>
      <pc:sldChg chg="addSp modSp">
        <pc:chgData name="Vincent Brunner" userId="0582dc11-ab77-45d1-b857-5691c17b18d5" providerId="ADAL" clId="{DFC1C413-2542-A744-ACB1-4637F4ED5E00}" dt="2022-02-08T11:36:03.340" v="14"/>
        <pc:sldMkLst>
          <pc:docMk/>
          <pc:sldMk cId="2597879816" sldId="325"/>
        </pc:sldMkLst>
        <pc:spChg chg="add mod">
          <ac:chgData name="Vincent Brunner" userId="0582dc11-ab77-45d1-b857-5691c17b18d5" providerId="ADAL" clId="{DFC1C413-2542-A744-ACB1-4637F4ED5E00}" dt="2022-02-08T11:36:03.340" v="14"/>
          <ac:spMkLst>
            <pc:docMk/>
            <pc:sldMk cId="2597879816" sldId="325"/>
            <ac:spMk id="2" creationId="{47F61448-28F7-2343-9A9E-E5350B8D7F25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3:59:44.948" v="1942" actId="20577"/>
        <pc:sldMkLst>
          <pc:docMk/>
          <pc:sldMk cId="1237824978" sldId="327"/>
        </pc:sldMkLst>
        <pc:spChg chg="mod">
          <ac:chgData name="Vincent Brunner" userId="0582dc11-ab77-45d1-b857-5691c17b18d5" providerId="ADAL" clId="{DFC1C413-2542-A744-ACB1-4637F4ED5E00}" dt="2022-02-08T13:49:20.811" v="1812"/>
          <ac:spMkLst>
            <pc:docMk/>
            <pc:sldMk cId="1237824978" sldId="327"/>
            <ac:spMk id="2" creationId="{D6044E52-67E5-DE44-B3AB-6F40FB49D9B2}"/>
          </ac:spMkLst>
        </pc:spChg>
        <pc:spChg chg="del mod">
          <ac:chgData name="Vincent Brunner" userId="0582dc11-ab77-45d1-b857-5691c17b18d5" providerId="ADAL" clId="{DFC1C413-2542-A744-ACB1-4637F4ED5E00}" dt="2022-02-08T13:49:26.670" v="1815" actId="478"/>
          <ac:spMkLst>
            <pc:docMk/>
            <pc:sldMk cId="1237824978" sldId="327"/>
            <ac:spMk id="11" creationId="{45360688-A904-1741-8096-71991B6F0459}"/>
          </ac:spMkLst>
        </pc:spChg>
        <pc:spChg chg="del mod">
          <ac:chgData name="Vincent Brunner" userId="0582dc11-ab77-45d1-b857-5691c17b18d5" providerId="ADAL" clId="{DFC1C413-2542-A744-ACB1-4637F4ED5E00}" dt="2022-02-08T13:48:35.316" v="1807" actId="478"/>
          <ac:spMkLst>
            <pc:docMk/>
            <pc:sldMk cId="1237824978" sldId="327"/>
            <ac:spMk id="14" creationId="{267204A3-5259-4D7D-B3AD-83A74C3A285A}"/>
          </ac:spMkLst>
        </pc:spChg>
        <pc:spChg chg="add del mod">
          <ac:chgData name="Vincent Brunner" userId="0582dc11-ab77-45d1-b857-5691c17b18d5" providerId="ADAL" clId="{DFC1C413-2542-A744-ACB1-4637F4ED5E00}" dt="2022-02-08T13:49:20.811" v="1812"/>
          <ac:spMkLst>
            <pc:docMk/>
            <pc:sldMk cId="1237824978" sldId="327"/>
            <ac:spMk id="15" creationId="{46C562AB-26A5-0B49-A4CB-2C48FEE3AFC6}"/>
          </ac:spMkLst>
        </pc:spChg>
        <pc:spChg chg="add mod">
          <ac:chgData name="Vincent Brunner" userId="0582dc11-ab77-45d1-b857-5691c17b18d5" providerId="ADAL" clId="{DFC1C413-2542-A744-ACB1-4637F4ED5E00}" dt="2022-02-08T13:59:44.948" v="1942" actId="20577"/>
          <ac:spMkLst>
            <pc:docMk/>
            <pc:sldMk cId="1237824978" sldId="327"/>
            <ac:spMk id="26" creationId="{13D373A2-3126-6342-8566-ABCAA15A5198}"/>
          </ac:spMkLst>
        </pc:spChg>
        <pc:spChg chg="add del mod">
          <ac:chgData name="Vincent Brunner" userId="0582dc11-ab77-45d1-b857-5691c17b18d5" providerId="ADAL" clId="{DFC1C413-2542-A744-ACB1-4637F4ED5E00}" dt="2022-02-08T13:49:35.296" v="1820" actId="478"/>
          <ac:spMkLst>
            <pc:docMk/>
            <pc:sldMk cId="1237824978" sldId="327"/>
            <ac:spMk id="27" creationId="{8495201A-01B3-7941-BF78-5030F5745788}"/>
          </ac:spMkLst>
        </pc:spChg>
        <pc:spChg chg="add mod">
          <ac:chgData name="Vincent Brunner" userId="0582dc11-ab77-45d1-b857-5691c17b18d5" providerId="ADAL" clId="{DFC1C413-2542-A744-ACB1-4637F4ED5E00}" dt="2022-02-08T13:55:04.277" v="1844" actId="20577"/>
          <ac:spMkLst>
            <pc:docMk/>
            <pc:sldMk cId="1237824978" sldId="327"/>
            <ac:spMk id="28" creationId="{4511070F-1C4D-E148-9D5B-02F6B57E159C}"/>
          </ac:spMkLst>
        </pc:spChg>
        <pc:spChg chg="del">
          <ac:chgData name="Vincent Brunner" userId="0582dc11-ab77-45d1-b857-5691c17b18d5" providerId="ADAL" clId="{DFC1C413-2542-A744-ACB1-4637F4ED5E00}" dt="2022-02-08T13:49:33.129" v="1819" actId="478"/>
          <ac:spMkLst>
            <pc:docMk/>
            <pc:sldMk cId="1237824978" sldId="327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8:34.160" v="1805" actId="478"/>
          <ac:spMkLst>
            <pc:docMk/>
            <pc:sldMk cId="1237824978" sldId="327"/>
            <ac:spMk id="129" creationId="{00000000-0000-0000-0000-000000000000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3:47:30.415" v="1777" actId="20577"/>
        <pc:sldMkLst>
          <pc:docMk/>
          <pc:sldMk cId="2638039863" sldId="328"/>
        </pc:sldMkLst>
        <pc:spChg chg="mod">
          <ac:chgData name="Vincent Brunner" userId="0582dc11-ab77-45d1-b857-5691c17b18d5" providerId="ADAL" clId="{DFC1C413-2542-A744-ACB1-4637F4ED5E00}" dt="2022-02-08T13:46:26.411" v="1757"/>
          <ac:spMkLst>
            <pc:docMk/>
            <pc:sldMk cId="2638039863" sldId="328"/>
            <ac:spMk id="2" creationId="{D6044E52-67E5-DE44-B3AB-6F40FB49D9B2}"/>
          </ac:spMkLst>
        </pc:spChg>
        <pc:spChg chg="add del mod">
          <ac:chgData name="Vincent Brunner" userId="0582dc11-ab77-45d1-b857-5691c17b18d5" providerId="ADAL" clId="{DFC1C413-2542-A744-ACB1-4637F4ED5E00}" dt="2022-02-08T13:46:24.373" v="1756" actId="478"/>
          <ac:spMkLst>
            <pc:docMk/>
            <pc:sldMk cId="2638039863" sldId="328"/>
            <ac:spMk id="5" creationId="{1B3DF632-8DFF-D349-9E4A-DBDEFFF20C78}"/>
          </ac:spMkLst>
        </pc:spChg>
        <pc:spChg chg="add del mod">
          <ac:chgData name="Vincent Brunner" userId="0582dc11-ab77-45d1-b857-5691c17b18d5" providerId="ADAL" clId="{DFC1C413-2542-A744-ACB1-4637F4ED5E00}" dt="2022-02-08T13:46:26.411" v="1757"/>
          <ac:spMkLst>
            <pc:docMk/>
            <pc:sldMk cId="2638039863" sldId="328"/>
            <ac:spMk id="6" creationId="{1BF0A1D7-18D2-FC4C-9F93-9418B62FD133}"/>
          </ac:spMkLst>
        </pc:spChg>
        <pc:spChg chg="add mod">
          <ac:chgData name="Vincent Brunner" userId="0582dc11-ab77-45d1-b857-5691c17b18d5" providerId="ADAL" clId="{DFC1C413-2542-A744-ACB1-4637F4ED5E00}" dt="2022-02-08T13:46:35.198" v="1764" actId="20577"/>
          <ac:spMkLst>
            <pc:docMk/>
            <pc:sldMk cId="2638039863" sldId="328"/>
            <ac:spMk id="8" creationId="{01D5B445-A0CE-864E-9F0C-3E7C4CA1F570}"/>
          </ac:spMkLst>
        </pc:spChg>
        <pc:spChg chg="add del mod">
          <ac:chgData name="Vincent Brunner" userId="0582dc11-ab77-45d1-b857-5691c17b18d5" providerId="ADAL" clId="{DFC1C413-2542-A744-ACB1-4637F4ED5E00}" dt="2022-02-08T13:46:42.556" v="1766" actId="478"/>
          <ac:spMkLst>
            <pc:docMk/>
            <pc:sldMk cId="2638039863" sldId="328"/>
            <ac:spMk id="9" creationId="{0A03D806-120C-4D43-B1F6-A54275A2A569}"/>
          </ac:spMkLst>
        </pc:spChg>
        <pc:spChg chg="mod">
          <ac:chgData name="Vincent Brunner" userId="0582dc11-ab77-45d1-b857-5691c17b18d5" providerId="ADAL" clId="{DFC1C413-2542-A744-ACB1-4637F4ED5E00}" dt="2022-02-08T13:46:41.276" v="1765" actId="1076"/>
          <ac:spMkLst>
            <pc:docMk/>
            <pc:sldMk cId="2638039863" sldId="328"/>
            <ac:spMk id="10" creationId="{10F18196-3603-0944-A9DA-AD4CBD61F180}"/>
          </ac:spMkLst>
        </pc:spChg>
        <pc:spChg chg="del">
          <ac:chgData name="Vincent Brunner" userId="0582dc11-ab77-45d1-b857-5691c17b18d5" providerId="ADAL" clId="{DFC1C413-2542-A744-ACB1-4637F4ED5E00}" dt="2022-02-08T13:46:21.225" v="1754" actId="478"/>
          <ac:spMkLst>
            <pc:docMk/>
            <pc:sldMk cId="2638039863" sldId="328"/>
            <ac:spMk id="11" creationId="{45360688-A904-1741-8096-71991B6F0459}"/>
          </ac:spMkLst>
        </pc:spChg>
        <pc:spChg chg="add mod">
          <ac:chgData name="Vincent Brunner" userId="0582dc11-ab77-45d1-b857-5691c17b18d5" providerId="ADAL" clId="{DFC1C413-2542-A744-ACB1-4637F4ED5E00}" dt="2022-02-08T13:47:30.415" v="1777" actId="20577"/>
          <ac:spMkLst>
            <pc:docMk/>
            <pc:sldMk cId="2638039863" sldId="328"/>
            <ac:spMk id="13" creationId="{7F4958CC-61A4-F74E-BEEC-3B28C22A85BA}"/>
          </ac:spMkLst>
        </pc:spChg>
        <pc:spChg chg="del mod">
          <ac:chgData name="Vincent Brunner" userId="0582dc11-ab77-45d1-b857-5691c17b18d5" providerId="ADAL" clId="{DFC1C413-2542-A744-ACB1-4637F4ED5E00}" dt="2022-02-08T13:46:52.326" v="1771" actId="478"/>
          <ac:spMkLst>
            <pc:docMk/>
            <pc:sldMk cId="2638039863" sldId="328"/>
            <ac:spMk id="14" creationId="{267204A3-5259-4D7D-B3AD-83A74C3A285A}"/>
          </ac:spMkLst>
        </pc:spChg>
        <pc:spChg chg="del">
          <ac:chgData name="Vincent Brunner" userId="0582dc11-ab77-45d1-b857-5691c17b18d5" providerId="ADAL" clId="{DFC1C413-2542-A744-ACB1-4637F4ED5E00}" dt="2022-02-08T13:46:17.099" v="1753" actId="478"/>
          <ac:spMkLst>
            <pc:docMk/>
            <pc:sldMk cId="2638039863" sldId="328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6:50.876" v="1769" actId="478"/>
          <ac:spMkLst>
            <pc:docMk/>
            <pc:sldMk cId="2638039863" sldId="328"/>
            <ac:spMk id="129" creationId="{00000000-0000-0000-0000-000000000000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6:29:20.550" v="3977" actId="27636"/>
        <pc:sldMkLst>
          <pc:docMk/>
          <pc:sldMk cId="4273345623" sldId="329"/>
        </pc:sldMkLst>
        <pc:spChg chg="mod">
          <ac:chgData name="Vincent Brunner" userId="0582dc11-ab77-45d1-b857-5691c17b18d5" providerId="ADAL" clId="{DFC1C413-2542-A744-ACB1-4637F4ED5E00}" dt="2022-02-08T13:47:39.561" v="1781"/>
          <ac:spMkLst>
            <pc:docMk/>
            <pc:sldMk cId="4273345623" sldId="329"/>
            <ac:spMk id="2" creationId="{D6044E52-67E5-DE44-B3AB-6F40FB49D9B2}"/>
          </ac:spMkLst>
        </pc:spChg>
        <pc:spChg chg="add del mod">
          <ac:chgData name="Vincent Brunner" userId="0582dc11-ab77-45d1-b857-5691c17b18d5" providerId="ADAL" clId="{DFC1C413-2542-A744-ACB1-4637F4ED5E00}" dt="2022-02-08T13:47:39.561" v="1781"/>
          <ac:spMkLst>
            <pc:docMk/>
            <pc:sldMk cId="4273345623" sldId="329"/>
            <ac:spMk id="3" creationId="{68E6EEFD-B8E5-C641-B061-7078A5C3DF80}"/>
          </ac:spMkLst>
        </pc:spChg>
        <pc:spChg chg="add mod">
          <ac:chgData name="Vincent Brunner" userId="0582dc11-ab77-45d1-b857-5691c17b18d5" providerId="ADAL" clId="{DFC1C413-2542-A744-ACB1-4637F4ED5E00}" dt="2022-02-08T16:27:18.354" v="3925" actId="27636"/>
          <ac:spMkLst>
            <pc:docMk/>
            <pc:sldMk cId="4273345623" sldId="329"/>
            <ac:spMk id="4" creationId="{D1828805-DD6B-734C-8D42-90F7C196163F}"/>
          </ac:spMkLst>
        </pc:spChg>
        <pc:spChg chg="add mod">
          <ac:chgData name="Vincent Brunner" userId="0582dc11-ab77-45d1-b857-5691c17b18d5" providerId="ADAL" clId="{DFC1C413-2542-A744-ACB1-4637F4ED5E00}" dt="2022-02-08T13:47:39.561" v="1781"/>
          <ac:spMkLst>
            <pc:docMk/>
            <pc:sldMk cId="4273345623" sldId="329"/>
            <ac:spMk id="5" creationId="{297B339B-5AA6-5A44-AB41-494AC8338B08}"/>
          </ac:spMkLst>
        </pc:spChg>
        <pc:spChg chg="add mod">
          <ac:chgData name="Vincent Brunner" userId="0582dc11-ab77-45d1-b857-5691c17b18d5" providerId="ADAL" clId="{DFC1C413-2542-A744-ACB1-4637F4ED5E00}" dt="2022-02-08T16:29:20.550" v="3977" actId="27636"/>
          <ac:spMkLst>
            <pc:docMk/>
            <pc:sldMk cId="4273345623" sldId="329"/>
            <ac:spMk id="6" creationId="{45426F64-003D-1D4F-B681-2BFB82C0BA01}"/>
          </ac:spMkLst>
        </pc:spChg>
        <pc:spChg chg="del mod">
          <ac:chgData name="Vincent Brunner" userId="0582dc11-ab77-45d1-b857-5691c17b18d5" providerId="ADAL" clId="{DFC1C413-2542-A744-ACB1-4637F4ED5E00}" dt="2022-02-08T13:47:41.982" v="1783" actId="478"/>
          <ac:spMkLst>
            <pc:docMk/>
            <pc:sldMk cId="4273345623" sldId="329"/>
            <ac:spMk id="10" creationId="{9D0093A2-B984-8843-9AC4-9204913A121D}"/>
          </ac:spMkLst>
        </pc:spChg>
        <pc:spChg chg="del mod">
          <ac:chgData name="Vincent Brunner" userId="0582dc11-ab77-45d1-b857-5691c17b18d5" providerId="ADAL" clId="{DFC1C413-2542-A744-ACB1-4637F4ED5E00}" dt="2022-02-08T13:47:55.731" v="1790" actId="478"/>
          <ac:spMkLst>
            <pc:docMk/>
            <pc:sldMk cId="4273345623" sldId="329"/>
            <ac:spMk id="11" creationId="{45360688-A904-1741-8096-71991B6F0459}"/>
          </ac:spMkLst>
        </pc:spChg>
        <pc:spChg chg="del mod">
          <ac:chgData name="Vincent Brunner" userId="0582dc11-ab77-45d1-b857-5691c17b18d5" providerId="ADAL" clId="{DFC1C413-2542-A744-ACB1-4637F4ED5E00}" dt="2022-02-08T13:48:12.849" v="1799" actId="478"/>
          <ac:spMkLst>
            <pc:docMk/>
            <pc:sldMk cId="4273345623" sldId="329"/>
            <ac:spMk id="14" creationId="{267204A3-5259-4D7D-B3AD-83A74C3A285A}"/>
          </ac:spMkLst>
        </pc:spChg>
        <pc:spChg chg="del">
          <ac:chgData name="Vincent Brunner" userId="0582dc11-ab77-45d1-b857-5691c17b18d5" providerId="ADAL" clId="{DFC1C413-2542-A744-ACB1-4637F4ED5E00}" dt="2022-02-08T13:48:11.504" v="1797" actId="478"/>
          <ac:spMkLst>
            <pc:docMk/>
            <pc:sldMk cId="4273345623" sldId="329"/>
            <ac:spMk id="129" creationId="{00000000-0000-0000-0000-000000000000}"/>
          </ac:spMkLst>
        </pc:spChg>
      </pc:sldChg>
      <pc:sldChg chg="modSp del mod">
        <pc:chgData name="Vincent Brunner" userId="0582dc11-ab77-45d1-b857-5691c17b18d5" providerId="ADAL" clId="{DFC1C413-2542-A744-ACB1-4637F4ED5E00}" dt="2022-02-08T13:48:50.046" v="1810" actId="2696"/>
        <pc:sldMkLst>
          <pc:docMk/>
          <pc:sldMk cId="2028415505" sldId="330"/>
        </pc:sldMkLst>
        <pc:spChg chg="mod">
          <ac:chgData name="Vincent Brunner" userId="0582dc11-ab77-45d1-b857-5691c17b18d5" providerId="ADAL" clId="{DFC1C413-2542-A744-ACB1-4637F4ED5E00}" dt="2022-02-08T13:48:38.695" v="1808" actId="1076"/>
          <ac:spMkLst>
            <pc:docMk/>
            <pc:sldMk cId="2028415505" sldId="330"/>
            <ac:spMk id="129" creationId="{00000000-0000-0000-0000-000000000000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6:29:20.418" v="3975" actId="27636"/>
        <pc:sldMkLst>
          <pc:docMk/>
          <pc:sldMk cId="3605290750" sldId="331"/>
        </pc:sldMkLst>
        <pc:spChg chg="mod">
          <ac:chgData name="Vincent Brunner" userId="0582dc11-ab77-45d1-b857-5691c17b18d5" providerId="ADAL" clId="{DFC1C413-2542-A744-ACB1-4637F4ED5E00}" dt="2022-02-08T13:45:43.701" v="1745"/>
          <ac:spMkLst>
            <pc:docMk/>
            <pc:sldMk cId="3605290750" sldId="331"/>
            <ac:spMk id="2" creationId="{D6044E52-67E5-DE44-B3AB-6F40FB49D9B2}"/>
          </ac:spMkLst>
        </pc:spChg>
        <pc:spChg chg="add del mod">
          <ac:chgData name="Vincent Brunner" userId="0582dc11-ab77-45d1-b857-5691c17b18d5" providerId="ADAL" clId="{DFC1C413-2542-A744-ACB1-4637F4ED5E00}" dt="2022-02-08T13:45:38.667" v="1743"/>
          <ac:spMkLst>
            <pc:docMk/>
            <pc:sldMk cId="3605290750" sldId="331"/>
            <ac:spMk id="3" creationId="{2F8020DB-E449-684A-A6E6-63CEFE55CF11}"/>
          </ac:spMkLst>
        </pc:spChg>
        <pc:spChg chg="add del mod">
          <ac:chgData name="Vincent Brunner" userId="0582dc11-ab77-45d1-b857-5691c17b18d5" providerId="ADAL" clId="{DFC1C413-2542-A744-ACB1-4637F4ED5E00}" dt="2022-02-08T13:45:38.667" v="1743"/>
          <ac:spMkLst>
            <pc:docMk/>
            <pc:sldMk cId="3605290750" sldId="331"/>
            <ac:spMk id="4" creationId="{CE5D6E68-A312-7040-9946-131AC4DEDDCB}"/>
          </ac:spMkLst>
        </pc:spChg>
        <pc:spChg chg="add del mod">
          <ac:chgData name="Vincent Brunner" userId="0582dc11-ab77-45d1-b857-5691c17b18d5" providerId="ADAL" clId="{DFC1C413-2542-A744-ACB1-4637F4ED5E00}" dt="2022-02-08T13:45:38.667" v="1743"/>
          <ac:spMkLst>
            <pc:docMk/>
            <pc:sldMk cId="3605290750" sldId="331"/>
            <ac:spMk id="5" creationId="{1A5F4039-D4D9-194D-B66D-1A422969EEFC}"/>
          </ac:spMkLst>
        </pc:spChg>
        <pc:spChg chg="add del mod">
          <ac:chgData name="Vincent Brunner" userId="0582dc11-ab77-45d1-b857-5691c17b18d5" providerId="ADAL" clId="{DFC1C413-2542-A744-ACB1-4637F4ED5E00}" dt="2022-02-08T13:45:38.667" v="1743"/>
          <ac:spMkLst>
            <pc:docMk/>
            <pc:sldMk cId="3605290750" sldId="331"/>
            <ac:spMk id="6" creationId="{EB65FA13-FCA4-5541-98DE-3E3404D34724}"/>
          </ac:spMkLst>
        </pc:spChg>
        <pc:spChg chg="del mod">
          <ac:chgData name="Vincent Brunner" userId="0582dc11-ab77-45d1-b857-5691c17b18d5" providerId="ADAL" clId="{DFC1C413-2542-A744-ACB1-4637F4ED5E00}" dt="2022-02-08T13:53:13.790" v="1830" actId="478"/>
          <ac:spMkLst>
            <pc:docMk/>
            <pc:sldMk cId="3605290750" sldId="331"/>
            <ac:spMk id="8" creationId="{656D45A8-F99F-804D-B5BB-09B88540C320}"/>
          </ac:spMkLst>
        </pc:spChg>
        <pc:spChg chg="mod">
          <ac:chgData name="Vincent Brunner" userId="0582dc11-ab77-45d1-b857-5691c17b18d5" providerId="ADAL" clId="{DFC1C413-2542-A744-ACB1-4637F4ED5E00}" dt="2022-02-08T13:53:23.972" v="1833" actId="1076"/>
          <ac:spMkLst>
            <pc:docMk/>
            <pc:sldMk cId="3605290750" sldId="331"/>
            <ac:spMk id="9" creationId="{2DC57E05-88B8-AF4A-A0E2-4468C71AA307}"/>
          </ac:spMkLst>
        </pc:spChg>
        <pc:spChg chg="del">
          <ac:chgData name="Vincent Brunner" userId="0582dc11-ab77-45d1-b857-5691c17b18d5" providerId="ADAL" clId="{DFC1C413-2542-A744-ACB1-4637F4ED5E00}" dt="2022-02-08T13:45:41.724" v="1744" actId="478"/>
          <ac:spMkLst>
            <pc:docMk/>
            <pc:sldMk cId="3605290750" sldId="331"/>
            <ac:spMk id="11" creationId="{45360688-A904-1741-8096-71991B6F0459}"/>
          </ac:spMkLst>
        </pc:spChg>
        <pc:spChg chg="add del mod">
          <ac:chgData name="Vincent Brunner" userId="0582dc11-ab77-45d1-b857-5691c17b18d5" providerId="ADAL" clId="{DFC1C413-2542-A744-ACB1-4637F4ED5E00}" dt="2022-02-08T13:45:43.701" v="1745"/>
          <ac:spMkLst>
            <pc:docMk/>
            <pc:sldMk cId="3605290750" sldId="331"/>
            <ac:spMk id="12" creationId="{1971C363-E6D3-E944-B636-F3B702DAE150}"/>
          </ac:spMkLst>
        </pc:spChg>
        <pc:spChg chg="add mod">
          <ac:chgData name="Vincent Brunner" userId="0582dc11-ab77-45d1-b857-5691c17b18d5" providerId="ADAL" clId="{DFC1C413-2542-A744-ACB1-4637F4ED5E00}" dt="2022-02-08T16:27:18.289" v="3923" actId="27636"/>
          <ac:spMkLst>
            <pc:docMk/>
            <pc:sldMk cId="3605290750" sldId="331"/>
            <ac:spMk id="13" creationId="{92484CC9-9C43-4443-BE96-59996C33895B}"/>
          </ac:spMkLst>
        </pc:spChg>
        <pc:spChg chg="del mod">
          <ac:chgData name="Vincent Brunner" userId="0582dc11-ab77-45d1-b857-5691c17b18d5" providerId="ADAL" clId="{DFC1C413-2542-A744-ACB1-4637F4ED5E00}" dt="2022-02-08T13:48:19.551" v="1803" actId="478"/>
          <ac:spMkLst>
            <pc:docMk/>
            <pc:sldMk cId="3605290750" sldId="331"/>
            <ac:spMk id="14" creationId="{267204A3-5259-4D7D-B3AD-83A74C3A285A}"/>
          </ac:spMkLst>
        </pc:spChg>
        <pc:spChg chg="add del mod">
          <ac:chgData name="Vincent Brunner" userId="0582dc11-ab77-45d1-b857-5691c17b18d5" providerId="ADAL" clId="{DFC1C413-2542-A744-ACB1-4637F4ED5E00}" dt="2022-02-08T13:45:55.419" v="1750" actId="478"/>
          <ac:spMkLst>
            <pc:docMk/>
            <pc:sldMk cId="3605290750" sldId="331"/>
            <ac:spMk id="15" creationId="{4330F8F4-DA14-D042-B4A7-293370D665D3}"/>
          </ac:spMkLst>
        </pc:spChg>
        <pc:spChg chg="add mod">
          <ac:chgData name="Vincent Brunner" userId="0582dc11-ab77-45d1-b857-5691c17b18d5" providerId="ADAL" clId="{DFC1C413-2542-A744-ACB1-4637F4ED5E00}" dt="2022-02-08T16:29:20.418" v="3975" actId="27636"/>
          <ac:spMkLst>
            <pc:docMk/>
            <pc:sldMk cId="3605290750" sldId="331"/>
            <ac:spMk id="16" creationId="{F4C1F7DE-BB90-094C-B8DB-93CD8850FB47}"/>
          </ac:spMkLst>
        </pc:spChg>
        <pc:spChg chg="mod">
          <ac:chgData name="Vincent Brunner" userId="0582dc11-ab77-45d1-b857-5691c17b18d5" providerId="ADAL" clId="{DFC1C413-2542-A744-ACB1-4637F4ED5E00}" dt="2022-02-08T13:53:23.972" v="1833" actId="1076"/>
          <ac:spMkLst>
            <pc:docMk/>
            <pc:sldMk cId="3605290750" sldId="331"/>
            <ac:spMk id="32" creationId="{A1191B80-FFFF-EC4E-B4F8-F9A39AC05A39}"/>
          </ac:spMkLst>
        </pc:spChg>
        <pc:spChg chg="mod">
          <ac:chgData name="Vincent Brunner" userId="0582dc11-ab77-45d1-b857-5691c17b18d5" providerId="ADAL" clId="{DFC1C413-2542-A744-ACB1-4637F4ED5E00}" dt="2022-02-08T13:46:09.476" v="1752" actId="1076"/>
          <ac:spMkLst>
            <pc:docMk/>
            <pc:sldMk cId="3605290750" sldId="331"/>
            <ac:spMk id="39" creationId="{D34BED6C-45C7-9D42-9FEB-8A90344B1EF1}"/>
          </ac:spMkLst>
        </pc:spChg>
        <pc:spChg chg="mod">
          <ac:chgData name="Vincent Brunner" userId="0582dc11-ab77-45d1-b857-5691c17b18d5" providerId="ADAL" clId="{DFC1C413-2542-A744-ACB1-4637F4ED5E00}" dt="2022-02-08T13:46:09.476" v="1752" actId="1076"/>
          <ac:spMkLst>
            <pc:docMk/>
            <pc:sldMk cId="3605290750" sldId="331"/>
            <ac:spMk id="40" creationId="{A08837D6-4DBA-C94B-BFD3-BFA7E6625073}"/>
          </ac:spMkLst>
        </pc:spChg>
        <pc:spChg chg="mod">
          <ac:chgData name="Vincent Brunner" userId="0582dc11-ab77-45d1-b857-5691c17b18d5" providerId="ADAL" clId="{DFC1C413-2542-A744-ACB1-4637F4ED5E00}" dt="2022-02-08T13:46:09.476" v="1752" actId="1076"/>
          <ac:spMkLst>
            <pc:docMk/>
            <pc:sldMk cId="3605290750" sldId="331"/>
            <ac:spMk id="41" creationId="{598DD792-3DBA-E344-A532-0C19EF065742}"/>
          </ac:spMkLst>
        </pc:spChg>
        <pc:spChg chg="add mod">
          <ac:chgData name="Vincent Brunner" userId="0582dc11-ab77-45d1-b857-5691c17b18d5" providerId="ADAL" clId="{DFC1C413-2542-A744-ACB1-4637F4ED5E00}" dt="2022-02-08T13:53:15.686" v="1831"/>
          <ac:spMkLst>
            <pc:docMk/>
            <pc:sldMk cId="3605290750" sldId="331"/>
            <ac:spMk id="52" creationId="{46F7FA6D-99B0-654B-A464-90204178BF96}"/>
          </ac:spMkLst>
        </pc:spChg>
        <pc:spChg chg="add del">
          <ac:chgData name="Vincent Brunner" userId="0582dc11-ab77-45d1-b857-5691c17b18d5" providerId="ADAL" clId="{DFC1C413-2542-A744-ACB1-4637F4ED5E00}" dt="2022-02-08T13:45:34.087" v="1739" actId="478"/>
          <ac:spMkLst>
            <pc:docMk/>
            <pc:sldMk cId="3605290750" sldId="331"/>
            <ac:spMk id="126" creationId="{00000000-0000-0000-0000-000000000000}"/>
          </ac:spMkLst>
        </pc:spChg>
        <pc:spChg chg="del mod">
          <ac:chgData name="Vincent Brunner" userId="0582dc11-ab77-45d1-b857-5691c17b18d5" providerId="ADAL" clId="{DFC1C413-2542-A744-ACB1-4637F4ED5E00}" dt="2022-02-08T13:48:18.512" v="1801" actId="478"/>
          <ac:spMkLst>
            <pc:docMk/>
            <pc:sldMk cId="3605290750" sldId="331"/>
            <ac:spMk id="129" creationId="{00000000-0000-0000-0000-000000000000}"/>
          </ac:spMkLst>
        </pc:spChg>
      </pc:sldChg>
      <pc:sldChg chg="addSp delSp modSp add mod">
        <pc:chgData name="Vincent Brunner" userId="0582dc11-ab77-45d1-b857-5691c17b18d5" providerId="ADAL" clId="{DFC1C413-2542-A744-ACB1-4637F4ED5E00}" dt="2022-02-09T14:45:44.484" v="4799" actId="20577"/>
        <pc:sldMkLst>
          <pc:docMk/>
          <pc:sldMk cId="3268998339" sldId="332"/>
        </pc:sldMkLst>
        <pc:spChg chg="mod">
          <ac:chgData name="Vincent Brunner" userId="0582dc11-ab77-45d1-b857-5691c17b18d5" providerId="ADAL" clId="{DFC1C413-2542-A744-ACB1-4637F4ED5E00}" dt="2022-02-08T12:54:42.074" v="906"/>
          <ac:spMkLst>
            <pc:docMk/>
            <pc:sldMk cId="3268998339" sldId="332"/>
            <ac:spMk id="3" creationId="{6CC93719-C3C0-F74C-9A22-B597584E5A09}"/>
          </ac:spMkLst>
        </pc:spChg>
        <pc:spChg chg="add del mod">
          <ac:chgData name="Vincent Brunner" userId="0582dc11-ab77-45d1-b857-5691c17b18d5" providerId="ADAL" clId="{DFC1C413-2542-A744-ACB1-4637F4ED5E00}" dt="2022-02-08T12:54:42.074" v="906"/>
          <ac:spMkLst>
            <pc:docMk/>
            <pc:sldMk cId="3268998339" sldId="332"/>
            <ac:spMk id="4" creationId="{0DAF4A20-C66A-FB40-A7C4-E05BC3B60657}"/>
          </ac:spMkLst>
        </pc:spChg>
        <pc:spChg chg="add del mod">
          <ac:chgData name="Vincent Brunner" userId="0582dc11-ab77-45d1-b857-5691c17b18d5" providerId="ADAL" clId="{DFC1C413-2542-A744-ACB1-4637F4ED5E00}" dt="2022-02-08T12:54:42.074" v="906"/>
          <ac:spMkLst>
            <pc:docMk/>
            <pc:sldMk cId="3268998339" sldId="332"/>
            <ac:spMk id="5" creationId="{EF5F0FF5-68D1-0C4D-AC19-B15229A8D2EA}"/>
          </ac:spMkLst>
        </pc:spChg>
        <pc:spChg chg="mod">
          <ac:chgData name="Vincent Brunner" userId="0582dc11-ab77-45d1-b857-5691c17b18d5" providerId="ADAL" clId="{DFC1C413-2542-A744-ACB1-4637F4ED5E00}" dt="2022-02-08T16:27:56.174" v="3957" actId="27636"/>
          <ac:spMkLst>
            <pc:docMk/>
            <pc:sldMk cId="3268998339" sldId="332"/>
            <ac:spMk id="6" creationId="{0DFC5B50-5B7A-F448-A8EF-312D3F84A394}"/>
          </ac:spMkLst>
        </pc:spChg>
        <pc:spChg chg="add del mod">
          <ac:chgData name="Vincent Brunner" userId="0582dc11-ab77-45d1-b857-5691c17b18d5" providerId="ADAL" clId="{DFC1C413-2542-A744-ACB1-4637F4ED5E00}" dt="2022-02-08T12:54:42.074" v="906"/>
          <ac:spMkLst>
            <pc:docMk/>
            <pc:sldMk cId="3268998339" sldId="332"/>
            <ac:spMk id="7" creationId="{25719BEE-042F-C346-A3B6-B478C6AAA986}"/>
          </ac:spMkLst>
        </pc:spChg>
        <pc:spChg chg="add mod">
          <ac:chgData name="Vincent Brunner" userId="0582dc11-ab77-45d1-b857-5691c17b18d5" providerId="ADAL" clId="{DFC1C413-2542-A744-ACB1-4637F4ED5E00}" dt="2022-02-09T14:45:44.484" v="4799" actId="20577"/>
          <ac:spMkLst>
            <pc:docMk/>
            <pc:sldMk cId="3268998339" sldId="332"/>
            <ac:spMk id="8" creationId="{8BB4A4AC-5BB7-4E43-A750-AEAA5CC3DD63}"/>
          </ac:spMkLst>
        </pc:spChg>
        <pc:spChg chg="del mod">
          <ac:chgData name="Vincent Brunner" userId="0582dc11-ab77-45d1-b857-5691c17b18d5" providerId="ADAL" clId="{DFC1C413-2542-A744-ACB1-4637F4ED5E00}" dt="2022-02-08T16:28:25.577" v="3960" actId="478"/>
          <ac:spMkLst>
            <pc:docMk/>
            <pc:sldMk cId="3268998339" sldId="332"/>
            <ac:spMk id="13" creationId="{A881E24A-CB78-A74A-BE59-2D9881450221}"/>
          </ac:spMkLst>
        </pc:spChg>
        <pc:spChg chg="del">
          <ac:chgData name="Vincent Brunner" userId="0582dc11-ab77-45d1-b857-5691c17b18d5" providerId="ADAL" clId="{DFC1C413-2542-A744-ACB1-4637F4ED5E00}" dt="2022-02-08T12:54:38.813" v="905" actId="478"/>
          <ac:spMkLst>
            <pc:docMk/>
            <pc:sldMk cId="3268998339" sldId="332"/>
            <ac:spMk id="87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54:38.813" v="905" actId="478"/>
          <ac:spMkLst>
            <pc:docMk/>
            <pc:sldMk cId="3268998339" sldId="332"/>
            <ac:spMk id="91" creationId="{00000000-0000-0000-0000-000000000000}"/>
          </ac:spMkLst>
        </pc:spChg>
        <pc:spChg chg="del">
          <ac:chgData name="Vincent Brunner" userId="0582dc11-ab77-45d1-b857-5691c17b18d5" providerId="ADAL" clId="{DFC1C413-2542-A744-ACB1-4637F4ED5E00}" dt="2022-02-08T12:54:38.813" v="905" actId="478"/>
          <ac:spMkLst>
            <pc:docMk/>
            <pc:sldMk cId="3268998339" sldId="332"/>
            <ac:spMk id="92" creationId="{00000000-0000-0000-0000-000000000000}"/>
          </ac:spMkLst>
        </pc:spChg>
        <pc:picChg chg="del">
          <ac:chgData name="Vincent Brunner" userId="0582dc11-ab77-45d1-b857-5691c17b18d5" providerId="ADAL" clId="{DFC1C413-2542-A744-ACB1-4637F4ED5E00}" dt="2022-02-08T12:54:38.813" v="905" actId="478"/>
          <ac:picMkLst>
            <pc:docMk/>
            <pc:sldMk cId="3268998339" sldId="332"/>
            <ac:picMk id="2" creationId="{DE148DB9-85DA-174B-BC27-5616106960D2}"/>
          </ac:picMkLst>
        </pc:picChg>
        <pc:picChg chg="del">
          <ac:chgData name="Vincent Brunner" userId="0582dc11-ab77-45d1-b857-5691c17b18d5" providerId="ADAL" clId="{DFC1C413-2542-A744-ACB1-4637F4ED5E00}" dt="2022-02-08T12:54:38.813" v="905" actId="478"/>
          <ac:picMkLst>
            <pc:docMk/>
            <pc:sldMk cId="3268998339" sldId="332"/>
            <ac:picMk id="9" creationId="{3072AC0B-6069-9845-A914-20BA911CFABB}"/>
          </ac:picMkLst>
        </pc:picChg>
        <pc:picChg chg="del">
          <ac:chgData name="Vincent Brunner" userId="0582dc11-ab77-45d1-b857-5691c17b18d5" providerId="ADAL" clId="{DFC1C413-2542-A744-ACB1-4637F4ED5E00}" dt="2022-02-08T12:54:38.813" v="905" actId="478"/>
          <ac:picMkLst>
            <pc:docMk/>
            <pc:sldMk cId="3268998339" sldId="332"/>
            <ac:picMk id="94" creationId="{00000000-0000-0000-0000-000000000000}"/>
          </ac:picMkLst>
        </pc:picChg>
      </pc:sldChg>
      <pc:sldChg chg="add del">
        <pc:chgData name="Vincent Brunner" userId="0582dc11-ab77-45d1-b857-5691c17b18d5" providerId="ADAL" clId="{DFC1C413-2542-A744-ACB1-4637F4ED5E00}" dt="2022-02-08T13:48:56.459" v="1811" actId="2696"/>
        <pc:sldMkLst>
          <pc:docMk/>
          <pc:sldMk cId="1126393935" sldId="333"/>
        </pc:sldMkLst>
      </pc:sldChg>
      <pc:sldChg chg="modSp add mod">
        <pc:chgData name="Vincent Brunner" userId="0582dc11-ab77-45d1-b857-5691c17b18d5" providerId="ADAL" clId="{DFC1C413-2542-A744-ACB1-4637F4ED5E00}" dt="2022-02-08T16:29:20.582" v="3978" actId="27636"/>
        <pc:sldMkLst>
          <pc:docMk/>
          <pc:sldMk cId="3964016416" sldId="333"/>
        </pc:sldMkLst>
        <pc:spChg chg="mod">
          <ac:chgData name="Vincent Brunner" userId="0582dc11-ab77-45d1-b857-5691c17b18d5" providerId="ADAL" clId="{DFC1C413-2542-A744-ACB1-4637F4ED5E00}" dt="2022-02-08T16:27:18.378" v="3926" actId="27636"/>
          <ac:spMkLst>
            <pc:docMk/>
            <pc:sldMk cId="3964016416" sldId="333"/>
            <ac:spMk id="4" creationId="{D1828805-DD6B-734C-8D42-90F7C196163F}"/>
          </ac:spMkLst>
        </pc:spChg>
        <pc:spChg chg="mod">
          <ac:chgData name="Vincent Brunner" userId="0582dc11-ab77-45d1-b857-5691c17b18d5" providerId="ADAL" clId="{DFC1C413-2542-A744-ACB1-4637F4ED5E00}" dt="2022-02-08T16:29:20.582" v="3978" actId="27636"/>
          <ac:spMkLst>
            <pc:docMk/>
            <pc:sldMk cId="3964016416" sldId="333"/>
            <ac:spMk id="6" creationId="{45426F64-003D-1D4F-B681-2BFB82C0BA01}"/>
          </ac:spMkLst>
        </pc:spChg>
        <pc:spChg chg="mod">
          <ac:chgData name="Vincent Brunner" userId="0582dc11-ab77-45d1-b857-5691c17b18d5" providerId="ADAL" clId="{DFC1C413-2542-A744-ACB1-4637F4ED5E00}" dt="2022-02-08T13:54:47.154" v="1842" actId="14100"/>
          <ac:spMkLst>
            <pc:docMk/>
            <pc:sldMk cId="3964016416" sldId="333"/>
            <ac:spMk id="7" creationId="{222B379E-4BB2-EF44-BC1A-3E1CF789574C}"/>
          </ac:spMkLst>
        </pc:spChg>
        <pc:picChg chg="mod">
          <ac:chgData name="Vincent Brunner" userId="0582dc11-ab77-45d1-b857-5691c17b18d5" providerId="ADAL" clId="{DFC1C413-2542-A744-ACB1-4637F4ED5E00}" dt="2022-02-08T13:54:08.975" v="1837" actId="1076"/>
          <ac:picMkLst>
            <pc:docMk/>
            <pc:sldMk cId="3964016416" sldId="333"/>
            <ac:picMk id="22" creationId="{070224B0-F793-F141-AA73-94C3EA67B011}"/>
          </ac:picMkLst>
        </pc:picChg>
      </pc:sldChg>
      <pc:sldChg chg="addSp delSp modSp add mod ord modShow">
        <pc:chgData name="Vincent Brunner" userId="0582dc11-ab77-45d1-b857-5691c17b18d5" providerId="ADAL" clId="{DFC1C413-2542-A744-ACB1-4637F4ED5E00}" dt="2022-02-08T16:29:20.720" v="3981" actId="27636"/>
        <pc:sldMkLst>
          <pc:docMk/>
          <pc:sldMk cId="2284041710" sldId="334"/>
        </pc:sldMkLst>
        <pc:spChg chg="mod">
          <ac:chgData name="Vincent Brunner" userId="0582dc11-ab77-45d1-b857-5691c17b18d5" providerId="ADAL" clId="{DFC1C413-2542-A744-ACB1-4637F4ED5E00}" dt="2022-02-08T16:27:18.442" v="3928" actId="27636"/>
          <ac:spMkLst>
            <pc:docMk/>
            <pc:sldMk cId="2284041710" sldId="334"/>
            <ac:spMk id="4" creationId="{2046DA6B-EE95-F646-990B-E0D55260DB2D}"/>
          </ac:spMkLst>
        </pc:spChg>
        <pc:spChg chg="del">
          <ac:chgData name="Vincent Brunner" userId="0582dc11-ab77-45d1-b857-5691c17b18d5" providerId="ADAL" clId="{DFC1C413-2542-A744-ACB1-4637F4ED5E00}" dt="2022-02-08T13:56:34.054" v="1871" actId="478"/>
          <ac:spMkLst>
            <pc:docMk/>
            <pc:sldMk cId="2284041710" sldId="334"/>
            <ac:spMk id="5" creationId="{019E0811-22AC-A14A-BC3F-FA251FE9B4B2}"/>
          </ac:spMkLst>
        </pc:spChg>
        <pc:spChg chg="mod">
          <ac:chgData name="Vincent Brunner" userId="0582dc11-ab77-45d1-b857-5691c17b18d5" providerId="ADAL" clId="{DFC1C413-2542-A744-ACB1-4637F4ED5E00}" dt="2022-02-08T16:29:20.720" v="3981" actId="27636"/>
          <ac:spMkLst>
            <pc:docMk/>
            <pc:sldMk cId="2284041710" sldId="334"/>
            <ac:spMk id="6" creationId="{D0B1A760-5121-9346-AE38-B21D8CEBCF67}"/>
          </ac:spMkLst>
        </pc:spChg>
        <pc:spChg chg="add del mod">
          <ac:chgData name="Vincent Brunner" userId="0582dc11-ab77-45d1-b857-5691c17b18d5" providerId="ADAL" clId="{DFC1C413-2542-A744-ACB1-4637F4ED5E00}" dt="2022-02-08T13:56:46.815" v="1874"/>
          <ac:spMkLst>
            <pc:docMk/>
            <pc:sldMk cId="2284041710" sldId="334"/>
            <ac:spMk id="7" creationId="{E32A06B8-D00E-EE43-B84B-755F5F35B0CD}"/>
          </ac:spMkLst>
        </pc:spChg>
        <pc:picChg chg="add del mod">
          <ac:chgData name="Vincent Brunner" userId="0582dc11-ab77-45d1-b857-5691c17b18d5" providerId="ADAL" clId="{DFC1C413-2542-A744-ACB1-4637F4ED5E00}" dt="2022-02-08T13:56:37.256" v="1873"/>
          <ac:picMkLst>
            <pc:docMk/>
            <pc:sldMk cId="2284041710" sldId="334"/>
            <ac:picMk id="9" creationId="{A1F4AD83-6EA6-F64F-B29E-3C823CD6A62A}"/>
          </ac:picMkLst>
        </pc:picChg>
        <pc:picChg chg="add mod">
          <ac:chgData name="Vincent Brunner" userId="0582dc11-ab77-45d1-b857-5691c17b18d5" providerId="ADAL" clId="{DFC1C413-2542-A744-ACB1-4637F4ED5E00}" dt="2022-02-08T13:56:46.815" v="1874"/>
          <ac:picMkLst>
            <pc:docMk/>
            <pc:sldMk cId="2284041710" sldId="334"/>
            <ac:picMk id="10" creationId="{5E829402-94F7-6D47-80B4-8C6DD93C4F1B}"/>
          </ac:picMkLst>
        </pc:picChg>
        <pc:picChg chg="del">
          <ac:chgData name="Vincent Brunner" userId="0582dc11-ab77-45d1-b857-5691c17b18d5" providerId="ADAL" clId="{DFC1C413-2542-A744-ACB1-4637F4ED5E00}" dt="2022-02-08T13:56:32.361" v="1870" actId="21"/>
          <ac:picMkLst>
            <pc:docMk/>
            <pc:sldMk cId="2284041710" sldId="334"/>
            <ac:picMk id="16" creationId="{9F0035FC-4022-C344-9E27-3BA1EFC4803D}"/>
          </ac:picMkLst>
        </pc:picChg>
      </pc:sldChg>
      <pc:sldChg chg="delSp modSp add mod">
        <pc:chgData name="Vincent Brunner" userId="0582dc11-ab77-45d1-b857-5691c17b18d5" providerId="ADAL" clId="{DFC1C413-2542-A744-ACB1-4637F4ED5E00}" dt="2022-02-09T15:10:18.387" v="4901" actId="400"/>
        <pc:sldMkLst>
          <pc:docMk/>
          <pc:sldMk cId="2582459429" sldId="335"/>
        </pc:sldMkLst>
        <pc:spChg chg="mod">
          <ac:chgData name="Vincent Brunner" userId="0582dc11-ab77-45d1-b857-5691c17b18d5" providerId="ADAL" clId="{DFC1C413-2542-A744-ACB1-4637F4ED5E00}" dt="2022-02-08T16:27:18.024" v="3913" actId="27636"/>
          <ac:spMkLst>
            <pc:docMk/>
            <pc:sldMk cId="2582459429" sldId="335"/>
            <ac:spMk id="4" creationId="{577ED533-FEA3-2C4A-9FBB-F7663C59BFF0}"/>
          </ac:spMkLst>
        </pc:spChg>
        <pc:spChg chg="del">
          <ac:chgData name="Vincent Brunner" userId="0582dc11-ab77-45d1-b857-5691c17b18d5" providerId="ADAL" clId="{DFC1C413-2542-A744-ACB1-4637F4ED5E00}" dt="2022-02-08T16:28:41.359" v="3964" actId="478"/>
          <ac:spMkLst>
            <pc:docMk/>
            <pc:sldMk cId="2582459429" sldId="335"/>
            <ac:spMk id="6" creationId="{BF262DB1-3EE5-6D44-AC8E-C8AD0C7AB88F}"/>
          </ac:spMkLst>
        </pc:spChg>
        <pc:spChg chg="mod">
          <ac:chgData name="Vincent Brunner" userId="0582dc11-ab77-45d1-b857-5691c17b18d5" providerId="ADAL" clId="{DFC1C413-2542-A744-ACB1-4637F4ED5E00}" dt="2022-02-09T15:10:18.387" v="4901" actId="400"/>
          <ac:spMkLst>
            <pc:docMk/>
            <pc:sldMk cId="2582459429" sldId="335"/>
            <ac:spMk id="10" creationId="{1139FD0E-9D08-D940-B85B-176F06768AC8}"/>
          </ac:spMkLst>
        </pc:spChg>
      </pc:sldChg>
      <pc:sldChg chg="modSp add mod ord">
        <pc:chgData name="Vincent Brunner" userId="0582dc11-ab77-45d1-b857-5691c17b18d5" providerId="ADAL" clId="{DFC1C413-2542-A744-ACB1-4637F4ED5E00}" dt="2022-02-08T16:05:31.772" v="3671" actId="27636"/>
        <pc:sldMkLst>
          <pc:docMk/>
          <pc:sldMk cId="1985035751" sldId="336"/>
        </pc:sldMkLst>
        <pc:spChg chg="mod">
          <ac:chgData name="Vincent Brunner" userId="0582dc11-ab77-45d1-b857-5691c17b18d5" providerId="ADAL" clId="{DFC1C413-2542-A744-ACB1-4637F4ED5E00}" dt="2022-02-08T14:36:13.150" v="2602" actId="20577"/>
          <ac:spMkLst>
            <pc:docMk/>
            <pc:sldMk cId="1985035751" sldId="336"/>
            <ac:spMk id="6" creationId="{B5026626-EFDF-C543-A1DA-FAF2169D5C8D}"/>
          </ac:spMkLst>
        </pc:spChg>
        <pc:spChg chg="mod">
          <ac:chgData name="Vincent Brunner" userId="0582dc11-ab77-45d1-b857-5691c17b18d5" providerId="ADAL" clId="{DFC1C413-2542-A744-ACB1-4637F4ED5E00}" dt="2022-02-08T16:05:31.772" v="3671" actId="27636"/>
          <ac:spMkLst>
            <pc:docMk/>
            <pc:sldMk cId="1985035751" sldId="336"/>
            <ac:spMk id="102" creationId="{00000000-0000-0000-0000-000000000000}"/>
          </ac:spMkLst>
        </pc:spChg>
      </pc:sldChg>
      <pc:sldChg chg="new del">
        <pc:chgData name="Vincent Brunner" userId="0582dc11-ab77-45d1-b857-5691c17b18d5" providerId="ADAL" clId="{DFC1C413-2542-A744-ACB1-4637F4ED5E00}" dt="2022-02-08T14:20:02.335" v="2142" actId="2696"/>
        <pc:sldMkLst>
          <pc:docMk/>
          <pc:sldMk cId="1672826847" sldId="337"/>
        </pc:sldMkLst>
      </pc:sldChg>
      <pc:sldChg chg="addSp delSp modSp new mod">
        <pc:chgData name="Vincent Brunner" userId="0582dc11-ab77-45d1-b857-5691c17b18d5" providerId="ADAL" clId="{DFC1C413-2542-A744-ACB1-4637F4ED5E00}" dt="2022-02-08T16:33:19.653" v="4056" actId="1076"/>
        <pc:sldMkLst>
          <pc:docMk/>
          <pc:sldMk cId="3135555730" sldId="337"/>
        </pc:sldMkLst>
        <pc:spChg chg="mod">
          <ac:chgData name="Vincent Brunner" userId="0582dc11-ab77-45d1-b857-5691c17b18d5" providerId="ADAL" clId="{DFC1C413-2542-A744-ACB1-4637F4ED5E00}" dt="2022-02-08T16:32:49.399" v="4049"/>
          <ac:spMkLst>
            <pc:docMk/>
            <pc:sldMk cId="3135555730" sldId="337"/>
            <ac:spMk id="2" creationId="{3E0CC0F7-FBFC-4649-97B9-72A836F79386}"/>
          </ac:spMkLst>
        </pc:spChg>
        <pc:spChg chg="del">
          <ac:chgData name="Vincent Brunner" userId="0582dc11-ab77-45d1-b857-5691c17b18d5" providerId="ADAL" clId="{DFC1C413-2542-A744-ACB1-4637F4ED5E00}" dt="2022-02-08T14:20:40.308" v="2182" actId="478"/>
          <ac:spMkLst>
            <pc:docMk/>
            <pc:sldMk cId="3135555730" sldId="337"/>
            <ac:spMk id="3" creationId="{649FAD8C-A46F-FC4D-81F0-7661C7D29BB6}"/>
          </ac:spMkLst>
        </pc:spChg>
        <pc:spChg chg="add del mod">
          <ac:chgData name="Vincent Brunner" userId="0582dc11-ab77-45d1-b857-5691c17b18d5" providerId="ADAL" clId="{DFC1C413-2542-A744-ACB1-4637F4ED5E00}" dt="2022-02-08T16:32:49.399" v="4049"/>
          <ac:spMkLst>
            <pc:docMk/>
            <pc:sldMk cId="3135555730" sldId="337"/>
            <ac:spMk id="3" creationId="{B86496BD-74AD-674E-952C-25EDD806D778}"/>
          </ac:spMkLst>
        </pc:spChg>
        <pc:spChg chg="mod">
          <ac:chgData name="Vincent Brunner" userId="0582dc11-ab77-45d1-b857-5691c17b18d5" providerId="ADAL" clId="{DFC1C413-2542-A744-ACB1-4637F4ED5E00}" dt="2022-02-08T16:32:49.399" v="4049"/>
          <ac:spMkLst>
            <pc:docMk/>
            <pc:sldMk cId="3135555730" sldId="337"/>
            <ac:spMk id="4" creationId="{10E10851-831E-AD48-AB0D-DAE314AABC99}"/>
          </ac:spMkLst>
        </pc:spChg>
        <pc:spChg chg="del mod">
          <ac:chgData name="Vincent Brunner" userId="0582dc11-ab77-45d1-b857-5691c17b18d5" providerId="ADAL" clId="{DFC1C413-2542-A744-ACB1-4637F4ED5E00}" dt="2022-02-08T16:32:54.473" v="4050" actId="478"/>
          <ac:spMkLst>
            <pc:docMk/>
            <pc:sldMk cId="3135555730" sldId="337"/>
            <ac:spMk id="5" creationId="{CA4F86C7-6FD6-2C4E-8854-ACA541EB2CCF}"/>
          </ac:spMkLst>
        </pc:spChg>
        <pc:spChg chg="add del mod">
          <ac:chgData name="Vincent Brunner" userId="0582dc11-ab77-45d1-b857-5691c17b18d5" providerId="ADAL" clId="{DFC1C413-2542-A744-ACB1-4637F4ED5E00}" dt="2022-02-08T16:32:49.399" v="4049"/>
          <ac:spMkLst>
            <pc:docMk/>
            <pc:sldMk cId="3135555730" sldId="337"/>
            <ac:spMk id="10" creationId="{14CE1246-F6A4-3C4E-B0EC-B72152C66477}"/>
          </ac:spMkLst>
        </pc:spChg>
        <pc:spChg chg="add del mod">
          <ac:chgData name="Vincent Brunner" userId="0582dc11-ab77-45d1-b857-5691c17b18d5" providerId="ADAL" clId="{DFC1C413-2542-A744-ACB1-4637F4ED5E00}" dt="2022-02-08T16:32:49.399" v="4049"/>
          <ac:spMkLst>
            <pc:docMk/>
            <pc:sldMk cId="3135555730" sldId="337"/>
            <ac:spMk id="11" creationId="{1FB1532C-5B95-D847-A9E6-EC548160F3AE}"/>
          </ac:spMkLst>
        </pc:spChg>
        <pc:spChg chg="add del mod">
          <ac:chgData name="Vincent Brunner" userId="0582dc11-ab77-45d1-b857-5691c17b18d5" providerId="ADAL" clId="{DFC1C413-2542-A744-ACB1-4637F4ED5E00}" dt="2022-02-08T16:32:58.008" v="4051" actId="478"/>
          <ac:spMkLst>
            <pc:docMk/>
            <pc:sldMk cId="3135555730" sldId="337"/>
            <ac:spMk id="13" creationId="{1545CB9F-E79F-7C43-845F-3F58F78296B8}"/>
          </ac:spMkLst>
        </pc:spChg>
        <pc:spChg chg="add mod">
          <ac:chgData name="Vincent Brunner" userId="0582dc11-ab77-45d1-b857-5691c17b18d5" providerId="ADAL" clId="{DFC1C413-2542-A744-ACB1-4637F4ED5E00}" dt="2022-02-08T16:33:19.653" v="4056" actId="1076"/>
          <ac:spMkLst>
            <pc:docMk/>
            <pc:sldMk cId="3135555730" sldId="337"/>
            <ac:spMk id="23" creationId="{DF69F5F4-F1A6-A94D-BC72-8FD86EF50B83}"/>
          </ac:spMkLst>
        </pc:spChg>
        <pc:spChg chg="add mod">
          <ac:chgData name="Vincent Brunner" userId="0582dc11-ab77-45d1-b857-5691c17b18d5" providerId="ADAL" clId="{DFC1C413-2542-A744-ACB1-4637F4ED5E00}" dt="2022-02-08T16:33:19.653" v="4056" actId="1076"/>
          <ac:spMkLst>
            <pc:docMk/>
            <pc:sldMk cId="3135555730" sldId="337"/>
            <ac:spMk id="24" creationId="{F4A871F9-43D4-7146-BBD2-D268F50D0593}"/>
          </ac:spMkLst>
        </pc:spChg>
        <pc:spChg chg="add mod">
          <ac:chgData name="Vincent Brunner" userId="0582dc11-ab77-45d1-b857-5691c17b18d5" providerId="ADAL" clId="{DFC1C413-2542-A744-ACB1-4637F4ED5E00}" dt="2022-02-08T16:33:19.653" v="4056" actId="1076"/>
          <ac:spMkLst>
            <pc:docMk/>
            <pc:sldMk cId="3135555730" sldId="337"/>
            <ac:spMk id="25" creationId="{A8FEFBD7-71F9-A24E-A7E9-EF0B764EE94B}"/>
          </ac:spMkLst>
        </pc:spChg>
        <pc:spChg chg="add mod">
          <ac:chgData name="Vincent Brunner" userId="0582dc11-ab77-45d1-b857-5691c17b18d5" providerId="ADAL" clId="{DFC1C413-2542-A744-ACB1-4637F4ED5E00}" dt="2022-02-08T14:26:27.796" v="2289" actId="571"/>
          <ac:spMkLst>
            <pc:docMk/>
            <pc:sldMk cId="3135555730" sldId="337"/>
            <ac:spMk id="26" creationId="{552EB31F-A2DE-A34B-A2B3-EBF9B1D604F7}"/>
          </ac:spMkLst>
        </pc:spChg>
        <pc:spChg chg="add mod">
          <ac:chgData name="Vincent Brunner" userId="0582dc11-ab77-45d1-b857-5691c17b18d5" providerId="ADAL" clId="{DFC1C413-2542-A744-ACB1-4637F4ED5E00}" dt="2022-02-08T16:33:19.653" v="4056" actId="1076"/>
          <ac:spMkLst>
            <pc:docMk/>
            <pc:sldMk cId="3135555730" sldId="337"/>
            <ac:spMk id="27" creationId="{2C38318F-BCF7-0241-97D8-1C792A1E2D28}"/>
          </ac:spMkLst>
        </pc:spChg>
        <pc:picChg chg="add mod">
          <ac:chgData name="Vincent Brunner" userId="0582dc11-ab77-45d1-b857-5691c17b18d5" providerId="ADAL" clId="{DFC1C413-2542-A744-ACB1-4637F4ED5E00}" dt="2022-02-08T16:33:19.653" v="4056" actId="1076"/>
          <ac:picMkLst>
            <pc:docMk/>
            <pc:sldMk cId="3135555730" sldId="337"/>
            <ac:picMk id="6" creationId="{058BD198-F391-684F-86E4-0DDB458D8C09}"/>
          </ac:picMkLst>
        </pc:picChg>
        <pc:picChg chg="add mod">
          <ac:chgData name="Vincent Brunner" userId="0582dc11-ab77-45d1-b857-5691c17b18d5" providerId="ADAL" clId="{DFC1C413-2542-A744-ACB1-4637F4ED5E00}" dt="2022-02-08T16:33:19.653" v="4056" actId="1076"/>
          <ac:picMkLst>
            <pc:docMk/>
            <pc:sldMk cId="3135555730" sldId="337"/>
            <ac:picMk id="7" creationId="{EEDDBF37-6A18-2C4C-92ED-00F713E7B72B}"/>
          </ac:picMkLst>
        </pc:picChg>
        <pc:picChg chg="add mod">
          <ac:chgData name="Vincent Brunner" userId="0582dc11-ab77-45d1-b857-5691c17b18d5" providerId="ADAL" clId="{DFC1C413-2542-A744-ACB1-4637F4ED5E00}" dt="2022-02-08T16:33:19.653" v="4056" actId="1076"/>
          <ac:picMkLst>
            <pc:docMk/>
            <pc:sldMk cId="3135555730" sldId="337"/>
            <ac:picMk id="8" creationId="{2E66C08E-144B-D64A-98AC-FFE48EBF39F4}"/>
          </ac:picMkLst>
        </pc:picChg>
        <pc:picChg chg="add mod">
          <ac:chgData name="Vincent Brunner" userId="0582dc11-ab77-45d1-b857-5691c17b18d5" providerId="ADAL" clId="{DFC1C413-2542-A744-ACB1-4637F4ED5E00}" dt="2022-02-08T16:33:19.653" v="4056" actId="1076"/>
          <ac:picMkLst>
            <pc:docMk/>
            <pc:sldMk cId="3135555730" sldId="337"/>
            <ac:picMk id="9" creationId="{E3360B08-6762-314E-8DF5-E1F9A73328F4}"/>
          </ac:picMkLst>
        </pc:picChg>
        <pc:picChg chg="add mod">
          <ac:chgData name="Vincent Brunner" userId="0582dc11-ab77-45d1-b857-5691c17b18d5" providerId="ADAL" clId="{DFC1C413-2542-A744-ACB1-4637F4ED5E00}" dt="2022-02-08T16:33:19.653" v="4056" actId="1076"/>
          <ac:picMkLst>
            <pc:docMk/>
            <pc:sldMk cId="3135555730" sldId="337"/>
            <ac:picMk id="15" creationId="{432E9CED-8D0E-8542-B31D-2984FC4A387E}"/>
          </ac:picMkLst>
        </pc:picChg>
        <pc:inkChg chg="add del">
          <ac:chgData name="Vincent Brunner" userId="0582dc11-ab77-45d1-b857-5691c17b18d5" providerId="ADAL" clId="{DFC1C413-2542-A744-ACB1-4637F4ED5E00}" dt="2022-02-08T16:02:33.251" v="3635" actId="9405"/>
          <ac:inkMkLst>
            <pc:docMk/>
            <pc:sldMk cId="3135555730" sldId="337"/>
            <ac:inkMk id="45" creationId="{E92DA680-8316-0041-81F8-2BE87F1F403F}"/>
          </ac:inkMkLst>
        </pc:inkChg>
        <pc:cxnChg chg="add del mod">
          <ac:chgData name="Vincent Brunner" userId="0582dc11-ab77-45d1-b857-5691c17b18d5" providerId="ADAL" clId="{DFC1C413-2542-A744-ACB1-4637F4ED5E00}" dt="2022-02-08T14:22:56.351" v="2213" actId="478"/>
          <ac:cxnSpMkLst>
            <pc:docMk/>
            <pc:sldMk cId="3135555730" sldId="337"/>
            <ac:cxnSpMk id="10" creationId="{45DE9C6F-6AB2-CF4D-A03A-CC82D763DF9F}"/>
          </ac:cxnSpMkLst>
        </pc:cxnChg>
        <pc:cxnChg chg="add del mod">
          <ac:chgData name="Vincent Brunner" userId="0582dc11-ab77-45d1-b857-5691c17b18d5" providerId="ADAL" clId="{DFC1C413-2542-A744-ACB1-4637F4ED5E00}" dt="2022-02-08T14:23:04.098" v="2217" actId="478"/>
          <ac:cxnSpMkLst>
            <pc:docMk/>
            <pc:sldMk cId="3135555730" sldId="337"/>
            <ac:cxnSpMk id="11" creationId="{7DDA03C9-6FFA-684A-815A-8CE6982AEBC6}"/>
          </ac:cxnSpMkLst>
        </pc:cxnChg>
        <pc:cxnChg chg="add del mod">
          <ac:chgData name="Vincent Brunner" userId="0582dc11-ab77-45d1-b857-5691c17b18d5" providerId="ADAL" clId="{DFC1C413-2542-A744-ACB1-4637F4ED5E00}" dt="2022-02-08T14:22:57.533" v="2214" actId="478"/>
          <ac:cxnSpMkLst>
            <pc:docMk/>
            <pc:sldMk cId="3135555730" sldId="337"/>
            <ac:cxnSpMk id="12" creationId="{6A30AFB6-CFE5-8D48-9C5A-62D1C0E43AF6}"/>
          </ac:cxnSpMkLst>
        </pc:cxnChg>
        <pc:cxnChg chg="add del mod">
          <ac:chgData name="Vincent Brunner" userId="0582dc11-ab77-45d1-b857-5691c17b18d5" providerId="ADAL" clId="{DFC1C413-2542-A744-ACB1-4637F4ED5E00}" dt="2022-02-08T14:23:02.817" v="2216" actId="478"/>
          <ac:cxnSpMkLst>
            <pc:docMk/>
            <pc:sldMk cId="3135555730" sldId="337"/>
            <ac:cxnSpMk id="13" creationId="{E60CBD3A-6940-0340-9BBB-F88DEA7F858E}"/>
          </ac:cxnSpMkLst>
        </pc:cxnChg>
        <pc:cxnChg chg="add del mod">
          <ac:chgData name="Vincent Brunner" userId="0582dc11-ab77-45d1-b857-5691c17b18d5" providerId="ADAL" clId="{DFC1C413-2542-A744-ACB1-4637F4ED5E00}" dt="2022-02-08T14:23:01.814" v="2215" actId="478"/>
          <ac:cxnSpMkLst>
            <pc:docMk/>
            <pc:sldMk cId="3135555730" sldId="337"/>
            <ac:cxnSpMk id="14" creationId="{708270E8-9614-8D4E-AD60-B1FE3CE14AD6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16" creationId="{7A9FE51B-C306-A446-A909-B3CB3F313EF6}"/>
          </ac:cxnSpMkLst>
        </pc:cxnChg>
        <pc:cxnChg chg="add del mod">
          <ac:chgData name="Vincent Brunner" userId="0582dc11-ab77-45d1-b857-5691c17b18d5" providerId="ADAL" clId="{DFC1C413-2542-A744-ACB1-4637F4ED5E00}" dt="2022-02-08T14:21:18.625" v="2189" actId="478"/>
          <ac:cxnSpMkLst>
            <pc:docMk/>
            <pc:sldMk cId="3135555730" sldId="337"/>
            <ac:cxnSpMk id="17" creationId="{4A6D44F6-E033-534E-9E3F-3EE5E436E285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21" creationId="{0BD1B093-5F1A-4146-BCB3-AB9D9F893B99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28" creationId="{EA2C04D3-AB67-094D-99C7-DE67DCBAB75D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34" creationId="{A7B4F4DE-3F2A-E84E-A5E8-FEF08344B4A6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37" creationId="{21109A7A-6C09-084C-8E78-DE8082855EF4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39" creationId="{D2FD0FDA-FFF1-624B-9431-3EED43F0A4CA}"/>
          </ac:cxnSpMkLst>
        </pc:cxnChg>
        <pc:cxnChg chg="add del mod">
          <ac:chgData name="Vincent Brunner" userId="0582dc11-ab77-45d1-b857-5691c17b18d5" providerId="ADAL" clId="{DFC1C413-2542-A744-ACB1-4637F4ED5E00}" dt="2022-02-08T14:29:56.850" v="2351" actId="478"/>
          <ac:cxnSpMkLst>
            <pc:docMk/>
            <pc:sldMk cId="3135555730" sldId="337"/>
            <ac:cxnSpMk id="42" creationId="{1D9553C9-6881-CF45-AB78-F6A0A5C35A07}"/>
          </ac:cxnSpMkLst>
        </pc:cxnChg>
        <pc:cxnChg chg="add mod">
          <ac:chgData name="Vincent Brunner" userId="0582dc11-ab77-45d1-b857-5691c17b18d5" providerId="ADAL" clId="{DFC1C413-2542-A744-ACB1-4637F4ED5E00}" dt="2022-02-08T16:33:19.653" v="4056" actId="1076"/>
          <ac:cxnSpMkLst>
            <pc:docMk/>
            <pc:sldMk cId="3135555730" sldId="337"/>
            <ac:cxnSpMk id="44" creationId="{7B27160E-81DB-BF47-BAE6-5D924CEE5EC2}"/>
          </ac:cxnSpMkLst>
        </pc:cxnChg>
      </pc:sldChg>
      <pc:sldChg chg="addSp delSp modSp new mod">
        <pc:chgData name="Vincent Brunner" userId="0582dc11-ab77-45d1-b857-5691c17b18d5" providerId="ADAL" clId="{DFC1C413-2542-A744-ACB1-4637F4ED5E00}" dt="2022-02-08T16:34:17.501" v="4063" actId="242"/>
        <pc:sldMkLst>
          <pc:docMk/>
          <pc:sldMk cId="3265779903" sldId="338"/>
        </pc:sldMkLst>
        <pc:spChg chg="mod">
          <ac:chgData name="Vincent Brunner" userId="0582dc11-ab77-45d1-b857-5691c17b18d5" providerId="ADAL" clId="{DFC1C413-2542-A744-ACB1-4637F4ED5E00}" dt="2022-02-08T16:33:25.321" v="4057"/>
          <ac:spMkLst>
            <pc:docMk/>
            <pc:sldMk cId="3265779903" sldId="338"/>
            <ac:spMk id="2" creationId="{AE5B32E8-AB80-A14C-8B44-09031DE7727D}"/>
          </ac:spMkLst>
        </pc:spChg>
        <pc:spChg chg="mod">
          <ac:chgData name="Vincent Brunner" userId="0582dc11-ab77-45d1-b857-5691c17b18d5" providerId="ADAL" clId="{DFC1C413-2542-A744-ACB1-4637F4ED5E00}" dt="2022-02-08T16:34:17.501" v="4063" actId="242"/>
          <ac:spMkLst>
            <pc:docMk/>
            <pc:sldMk cId="3265779903" sldId="338"/>
            <ac:spMk id="3" creationId="{90392163-558F-BB49-AF51-7EAF71A314CF}"/>
          </ac:spMkLst>
        </pc:spChg>
        <pc:spChg chg="mod">
          <ac:chgData name="Vincent Brunner" userId="0582dc11-ab77-45d1-b857-5691c17b18d5" providerId="ADAL" clId="{DFC1C413-2542-A744-ACB1-4637F4ED5E00}" dt="2022-02-08T16:33:25.321" v="4057"/>
          <ac:spMkLst>
            <pc:docMk/>
            <pc:sldMk cId="3265779903" sldId="338"/>
            <ac:spMk id="4" creationId="{2EC8A33B-D0A1-D846-9F8F-4293D4836A13}"/>
          </ac:spMkLst>
        </pc:spChg>
        <pc:spChg chg="del mod">
          <ac:chgData name="Vincent Brunner" userId="0582dc11-ab77-45d1-b857-5691c17b18d5" providerId="ADAL" clId="{DFC1C413-2542-A744-ACB1-4637F4ED5E00}" dt="2022-02-08T16:33:38.927" v="4059" actId="478"/>
          <ac:spMkLst>
            <pc:docMk/>
            <pc:sldMk cId="3265779903" sldId="338"/>
            <ac:spMk id="5" creationId="{333E65F0-411C-A044-BC66-3F8E4D3D8093}"/>
          </ac:spMkLst>
        </pc:spChg>
        <pc:spChg chg="add del mod">
          <ac:chgData name="Vincent Brunner" userId="0582dc11-ab77-45d1-b857-5691c17b18d5" providerId="ADAL" clId="{DFC1C413-2542-A744-ACB1-4637F4ED5E00}" dt="2022-02-08T16:33:25.321" v="4057"/>
          <ac:spMkLst>
            <pc:docMk/>
            <pc:sldMk cId="3265779903" sldId="338"/>
            <ac:spMk id="7" creationId="{3588D4E3-54D3-174F-AB40-CF7E88F69DAF}"/>
          </ac:spMkLst>
        </pc:spChg>
        <pc:spChg chg="add del mod">
          <ac:chgData name="Vincent Brunner" userId="0582dc11-ab77-45d1-b857-5691c17b18d5" providerId="ADAL" clId="{DFC1C413-2542-A744-ACB1-4637F4ED5E00}" dt="2022-02-08T16:33:25.321" v="4057"/>
          <ac:spMkLst>
            <pc:docMk/>
            <pc:sldMk cId="3265779903" sldId="338"/>
            <ac:spMk id="8" creationId="{2CC6CDFC-EFF1-B342-A710-3DCC1995642C}"/>
          </ac:spMkLst>
        </pc:spChg>
        <pc:spChg chg="add del mod">
          <ac:chgData name="Vincent Brunner" userId="0582dc11-ab77-45d1-b857-5691c17b18d5" providerId="ADAL" clId="{DFC1C413-2542-A744-ACB1-4637F4ED5E00}" dt="2022-02-08T16:33:25.321" v="4057"/>
          <ac:spMkLst>
            <pc:docMk/>
            <pc:sldMk cId="3265779903" sldId="338"/>
            <ac:spMk id="9" creationId="{D8679150-6366-F941-8A3F-CD12697BA7D5}"/>
          </ac:spMkLst>
        </pc:spChg>
        <pc:picChg chg="add mod">
          <ac:chgData name="Vincent Brunner" userId="0582dc11-ab77-45d1-b857-5691c17b18d5" providerId="ADAL" clId="{DFC1C413-2542-A744-ACB1-4637F4ED5E00}" dt="2022-02-08T14:34:36.863" v="2581" actId="1076"/>
          <ac:picMkLst>
            <pc:docMk/>
            <pc:sldMk cId="3265779903" sldId="338"/>
            <ac:picMk id="6" creationId="{B51126E6-59C6-2C46-BFBD-CF2B57F26B7B}"/>
          </ac:picMkLst>
        </pc:picChg>
        <pc:picChg chg="add del mod">
          <ac:chgData name="Vincent Brunner" userId="0582dc11-ab77-45d1-b857-5691c17b18d5" providerId="ADAL" clId="{DFC1C413-2542-A744-ACB1-4637F4ED5E00}" dt="2022-02-08T14:34:51.033" v="2585" actId="21"/>
          <ac:picMkLst>
            <pc:docMk/>
            <pc:sldMk cId="3265779903" sldId="338"/>
            <ac:picMk id="7" creationId="{72BA1CB9-792A-5847-AB9C-F576DA38EF45}"/>
          </ac:picMkLst>
        </pc:picChg>
        <pc:picChg chg="add del mod">
          <ac:chgData name="Vincent Brunner" userId="0582dc11-ab77-45d1-b857-5691c17b18d5" providerId="ADAL" clId="{DFC1C413-2542-A744-ACB1-4637F4ED5E00}" dt="2022-02-08T14:34:28.466" v="2579" actId="478"/>
          <ac:picMkLst>
            <pc:docMk/>
            <pc:sldMk cId="3265779903" sldId="338"/>
            <ac:picMk id="8" creationId="{66EA368E-B289-614F-99B0-DD74F9609FB4}"/>
          </ac:picMkLst>
        </pc:picChg>
        <pc:picChg chg="add del mod">
          <ac:chgData name="Vincent Brunner" userId="0582dc11-ab77-45d1-b857-5691c17b18d5" providerId="ADAL" clId="{DFC1C413-2542-A744-ACB1-4637F4ED5E00}" dt="2022-02-08T14:34:30.051" v="2580" actId="478"/>
          <ac:picMkLst>
            <pc:docMk/>
            <pc:sldMk cId="3265779903" sldId="338"/>
            <ac:picMk id="9" creationId="{0B0BB8B9-D2B3-074E-B1E2-BC0DDCDBBE5D}"/>
          </ac:picMkLst>
        </pc:picChg>
        <pc:picChg chg="add mod">
          <ac:chgData name="Vincent Brunner" userId="0582dc11-ab77-45d1-b857-5691c17b18d5" providerId="ADAL" clId="{DFC1C413-2542-A744-ACB1-4637F4ED5E00}" dt="2022-02-08T14:35:10.332" v="2587" actId="1076"/>
          <ac:picMkLst>
            <pc:docMk/>
            <pc:sldMk cId="3265779903" sldId="338"/>
            <ac:picMk id="10" creationId="{45E9D5D6-954C-1644-8AD7-CC01CC88B89E}"/>
          </ac:picMkLst>
        </pc:picChg>
      </pc:sldChg>
      <pc:sldChg chg="modSp new mod ord">
        <pc:chgData name="Vincent Brunner" userId="0582dc11-ab77-45d1-b857-5691c17b18d5" providerId="ADAL" clId="{DFC1C413-2542-A744-ACB1-4637F4ED5E00}" dt="2022-02-09T15:24:43.691" v="5227" actId="20577"/>
        <pc:sldMkLst>
          <pc:docMk/>
          <pc:sldMk cId="310834924" sldId="339"/>
        </pc:sldMkLst>
        <pc:spChg chg="mod">
          <ac:chgData name="Vincent Brunner" userId="0582dc11-ab77-45d1-b857-5691c17b18d5" providerId="ADAL" clId="{DFC1C413-2542-A744-ACB1-4637F4ED5E00}" dt="2022-02-09T15:24:43.691" v="5227" actId="20577"/>
          <ac:spMkLst>
            <pc:docMk/>
            <pc:sldMk cId="310834924" sldId="339"/>
            <ac:spMk id="3" creationId="{5DDB3BC3-39CD-2749-B39D-A6837C1936E0}"/>
          </ac:spMkLst>
        </pc:spChg>
        <pc:spChg chg="mod">
          <ac:chgData name="Vincent Brunner" userId="0582dc11-ab77-45d1-b857-5691c17b18d5" providerId="ADAL" clId="{DFC1C413-2542-A744-ACB1-4637F4ED5E00}" dt="2022-02-08T16:27:18.666" v="3936" actId="27636"/>
          <ac:spMkLst>
            <pc:docMk/>
            <pc:sldMk cId="310834924" sldId="339"/>
            <ac:spMk id="4" creationId="{93A3F738-15C7-AE4A-8C65-C47C96C75E1A}"/>
          </ac:spMkLst>
        </pc:spChg>
        <pc:spChg chg="mod">
          <ac:chgData name="Vincent Brunner" userId="0582dc11-ab77-45d1-b857-5691c17b18d5" providerId="ADAL" clId="{DFC1C413-2542-A744-ACB1-4637F4ED5E00}" dt="2022-02-08T16:29:21.180" v="3989" actId="27636"/>
          <ac:spMkLst>
            <pc:docMk/>
            <pc:sldMk cId="310834924" sldId="339"/>
            <ac:spMk id="5" creationId="{5531DD37-DA44-4940-8C31-2AC3CAB2E784}"/>
          </ac:spMkLst>
        </pc:spChg>
      </pc:sldChg>
      <pc:sldChg chg="modSp add del mod ord">
        <pc:chgData name="Vincent Brunner" userId="0582dc11-ab77-45d1-b857-5691c17b18d5" providerId="ADAL" clId="{DFC1C413-2542-A744-ACB1-4637F4ED5E00}" dt="2022-02-09T14:15:44.398" v="4678" actId="2696"/>
        <pc:sldMkLst>
          <pc:docMk/>
          <pc:sldMk cId="1047958335" sldId="340"/>
        </pc:sldMkLst>
        <pc:spChg chg="mod">
          <ac:chgData name="Vincent Brunner" userId="0582dc11-ab77-45d1-b857-5691c17b18d5" providerId="ADAL" clId="{DFC1C413-2542-A744-ACB1-4637F4ED5E00}" dt="2022-02-08T14:42:33.869" v="3186" actId="20577"/>
          <ac:spMkLst>
            <pc:docMk/>
            <pc:sldMk cId="1047958335" sldId="340"/>
            <ac:spMk id="3" creationId="{5DDB3BC3-39CD-2749-B39D-A6837C1936E0}"/>
          </ac:spMkLst>
        </pc:spChg>
        <pc:spChg chg="mod">
          <ac:chgData name="Vincent Brunner" userId="0582dc11-ab77-45d1-b857-5691c17b18d5" providerId="ADAL" clId="{DFC1C413-2542-A744-ACB1-4637F4ED5E00}" dt="2022-02-08T16:27:18.709" v="3937" actId="27636"/>
          <ac:spMkLst>
            <pc:docMk/>
            <pc:sldMk cId="1047958335" sldId="340"/>
            <ac:spMk id="4" creationId="{93A3F738-15C7-AE4A-8C65-C47C96C75E1A}"/>
          </ac:spMkLst>
        </pc:spChg>
        <pc:spChg chg="mod">
          <ac:chgData name="Vincent Brunner" userId="0582dc11-ab77-45d1-b857-5691c17b18d5" providerId="ADAL" clId="{DFC1C413-2542-A744-ACB1-4637F4ED5E00}" dt="2022-02-08T16:29:21.211" v="3990" actId="27636"/>
          <ac:spMkLst>
            <pc:docMk/>
            <pc:sldMk cId="1047958335" sldId="340"/>
            <ac:spMk id="5" creationId="{5531DD37-DA44-4940-8C31-2AC3CAB2E784}"/>
          </ac:spMkLst>
        </pc:spChg>
      </pc:sldChg>
      <pc:sldChg chg="addSp delSp modSp add mod ord">
        <pc:chgData name="Vincent Brunner" userId="0582dc11-ab77-45d1-b857-5691c17b18d5" providerId="ADAL" clId="{DFC1C413-2542-A744-ACB1-4637F4ED5E00}" dt="2022-02-08T16:32:38.833" v="4048" actId="478"/>
        <pc:sldMkLst>
          <pc:docMk/>
          <pc:sldMk cId="2857712245" sldId="341"/>
        </pc:sldMkLst>
        <pc:spChg chg="mod">
          <ac:chgData name="Vincent Brunner" userId="0582dc11-ab77-45d1-b857-5691c17b18d5" providerId="ADAL" clId="{DFC1C413-2542-A744-ACB1-4637F4ED5E00}" dt="2022-02-08T16:32:29.515" v="4044"/>
          <ac:spMkLst>
            <pc:docMk/>
            <pc:sldMk cId="2857712245" sldId="341"/>
            <ac:spMk id="2" creationId="{AE5B32E8-AB80-A14C-8B44-09031DE7727D}"/>
          </ac:spMkLst>
        </pc:spChg>
        <pc:spChg chg="add del mod">
          <ac:chgData name="Vincent Brunner" userId="0582dc11-ab77-45d1-b857-5691c17b18d5" providerId="ADAL" clId="{DFC1C413-2542-A744-ACB1-4637F4ED5E00}" dt="2022-02-08T16:32:29.515" v="4044"/>
          <ac:spMkLst>
            <pc:docMk/>
            <pc:sldMk cId="2857712245" sldId="341"/>
            <ac:spMk id="3" creationId="{6E24CA28-A984-954C-B40E-CB683D6F2D00}"/>
          </ac:spMkLst>
        </pc:spChg>
        <pc:spChg chg="del">
          <ac:chgData name="Vincent Brunner" userId="0582dc11-ab77-45d1-b857-5691c17b18d5" providerId="ADAL" clId="{DFC1C413-2542-A744-ACB1-4637F4ED5E00}" dt="2022-02-08T14:52:14.865" v="3288" actId="478"/>
          <ac:spMkLst>
            <pc:docMk/>
            <pc:sldMk cId="2857712245" sldId="341"/>
            <ac:spMk id="3" creationId="{90392163-558F-BB49-AF51-7EAF71A314CF}"/>
          </ac:spMkLst>
        </pc:spChg>
        <pc:spChg chg="mod">
          <ac:chgData name="Vincent Brunner" userId="0582dc11-ab77-45d1-b857-5691c17b18d5" providerId="ADAL" clId="{DFC1C413-2542-A744-ACB1-4637F4ED5E00}" dt="2022-02-08T16:32:29.515" v="4044"/>
          <ac:spMkLst>
            <pc:docMk/>
            <pc:sldMk cId="2857712245" sldId="341"/>
            <ac:spMk id="4" creationId="{2EC8A33B-D0A1-D846-9F8F-4293D4836A13}"/>
          </ac:spMkLst>
        </pc:spChg>
        <pc:spChg chg="del mod">
          <ac:chgData name="Vincent Brunner" userId="0582dc11-ab77-45d1-b857-5691c17b18d5" providerId="ADAL" clId="{DFC1C413-2542-A744-ACB1-4637F4ED5E00}" dt="2022-02-08T16:32:32.073" v="4045" actId="478"/>
          <ac:spMkLst>
            <pc:docMk/>
            <pc:sldMk cId="2857712245" sldId="341"/>
            <ac:spMk id="5" creationId="{333E65F0-411C-A044-BC66-3F8E4D3D8093}"/>
          </ac:spMkLst>
        </pc:spChg>
        <pc:spChg chg="add del mod">
          <ac:chgData name="Vincent Brunner" userId="0582dc11-ab77-45d1-b857-5691c17b18d5" providerId="ADAL" clId="{DFC1C413-2542-A744-ACB1-4637F4ED5E00}" dt="2022-02-08T16:32:29.515" v="4044"/>
          <ac:spMkLst>
            <pc:docMk/>
            <pc:sldMk cId="2857712245" sldId="341"/>
            <ac:spMk id="6" creationId="{1067D3E2-1E82-FF4C-8B0E-73B513CF4206}"/>
          </ac:spMkLst>
        </pc:spChg>
        <pc:spChg chg="add del mod">
          <ac:chgData name="Vincent Brunner" userId="0582dc11-ab77-45d1-b857-5691c17b18d5" providerId="ADAL" clId="{DFC1C413-2542-A744-ACB1-4637F4ED5E00}" dt="2022-02-08T16:32:29.515" v="4044"/>
          <ac:spMkLst>
            <pc:docMk/>
            <pc:sldMk cId="2857712245" sldId="341"/>
            <ac:spMk id="7" creationId="{C609DD12-C25A-C044-8652-1242A8062BE0}"/>
          </ac:spMkLst>
        </pc:spChg>
        <pc:spChg chg="add del mod">
          <ac:chgData name="Vincent Brunner" userId="0582dc11-ab77-45d1-b857-5691c17b18d5" providerId="ADAL" clId="{DFC1C413-2542-A744-ACB1-4637F4ED5E00}" dt="2022-02-08T14:52:59.270" v="3296" actId="478"/>
          <ac:spMkLst>
            <pc:docMk/>
            <pc:sldMk cId="2857712245" sldId="341"/>
            <ac:spMk id="8" creationId="{A76B28DC-4C7E-B541-B5F6-8C669497E4F6}"/>
          </ac:spMkLst>
        </pc:spChg>
        <pc:spChg chg="add del mod">
          <ac:chgData name="Vincent Brunner" userId="0582dc11-ab77-45d1-b857-5691c17b18d5" providerId="ADAL" clId="{DFC1C413-2542-A744-ACB1-4637F4ED5E00}" dt="2022-02-08T16:32:38.833" v="4048" actId="478"/>
          <ac:spMkLst>
            <pc:docMk/>
            <pc:sldMk cId="2857712245" sldId="341"/>
            <ac:spMk id="9" creationId="{A1CBA00D-F0B0-4D4D-8EFE-9DAC08F62D8F}"/>
          </ac:spMkLst>
        </pc:spChg>
        <pc:picChg chg="del">
          <ac:chgData name="Vincent Brunner" userId="0582dc11-ab77-45d1-b857-5691c17b18d5" providerId="ADAL" clId="{DFC1C413-2542-A744-ACB1-4637F4ED5E00}" dt="2022-02-08T14:52:13.773" v="3287" actId="478"/>
          <ac:picMkLst>
            <pc:docMk/>
            <pc:sldMk cId="2857712245" sldId="341"/>
            <ac:picMk id="6" creationId="{B51126E6-59C6-2C46-BFBD-CF2B57F26B7B}"/>
          </ac:picMkLst>
        </pc:picChg>
        <pc:picChg chg="del">
          <ac:chgData name="Vincent Brunner" userId="0582dc11-ab77-45d1-b857-5691c17b18d5" providerId="ADAL" clId="{DFC1C413-2542-A744-ACB1-4637F4ED5E00}" dt="2022-02-08T14:52:13.773" v="3287" actId="478"/>
          <ac:picMkLst>
            <pc:docMk/>
            <pc:sldMk cId="2857712245" sldId="341"/>
            <ac:picMk id="10" creationId="{45E9D5D6-954C-1644-8AD7-CC01CC88B89E}"/>
          </ac:picMkLst>
        </pc:picChg>
        <pc:picChg chg="add mod">
          <ac:chgData name="Vincent Brunner" userId="0582dc11-ab77-45d1-b857-5691c17b18d5" providerId="ADAL" clId="{DFC1C413-2542-A744-ACB1-4637F4ED5E00}" dt="2022-02-08T14:55:17.564" v="3356" actId="1038"/>
          <ac:picMkLst>
            <pc:docMk/>
            <pc:sldMk cId="2857712245" sldId="341"/>
            <ac:picMk id="11" creationId="{AD481ED8-FE38-624F-822E-8D384859BC72}"/>
          </ac:picMkLst>
        </pc:picChg>
        <pc:inkChg chg="add del">
          <ac:chgData name="Vincent Brunner" userId="0582dc11-ab77-45d1-b857-5691c17b18d5" providerId="ADAL" clId="{DFC1C413-2542-A744-ACB1-4637F4ED5E00}" dt="2022-02-08T14:53:22.304" v="3300" actId="9405"/>
          <ac:inkMkLst>
            <pc:docMk/>
            <pc:sldMk cId="2857712245" sldId="341"/>
            <ac:inkMk id="9" creationId="{4DC0C8A9-EDA1-DE4D-80D1-3F00074D4119}"/>
          </ac:inkMkLst>
        </pc:inkChg>
        <pc:inkChg chg="add del">
          <ac:chgData name="Vincent Brunner" userId="0582dc11-ab77-45d1-b857-5691c17b18d5" providerId="ADAL" clId="{DFC1C413-2542-A744-ACB1-4637F4ED5E00}" dt="2022-02-08T16:02:08.598" v="3633" actId="9405"/>
          <ac:inkMkLst>
            <pc:docMk/>
            <pc:sldMk cId="2857712245" sldId="341"/>
            <ac:inkMk id="12" creationId="{465790D9-E752-B54E-BDC1-7D4B14B80BCE}"/>
          </ac:inkMkLst>
        </pc:inkChg>
        <pc:inkChg chg="add del">
          <ac:chgData name="Vincent Brunner" userId="0582dc11-ab77-45d1-b857-5691c17b18d5" providerId="ADAL" clId="{DFC1C413-2542-A744-ACB1-4637F4ED5E00}" dt="2022-02-08T16:02:08.101" v="3632" actId="9405"/>
          <ac:inkMkLst>
            <pc:docMk/>
            <pc:sldMk cId="2857712245" sldId="341"/>
            <ac:inkMk id="13" creationId="{66C85C91-2765-F04E-9D28-F6F9036EE728}"/>
          </ac:inkMkLst>
        </pc:inkChg>
        <pc:inkChg chg="add del">
          <ac:chgData name="Vincent Brunner" userId="0582dc11-ab77-45d1-b857-5691c17b18d5" providerId="ADAL" clId="{DFC1C413-2542-A744-ACB1-4637F4ED5E00}" dt="2022-02-08T16:02:07.553" v="3631" actId="9405"/>
          <ac:inkMkLst>
            <pc:docMk/>
            <pc:sldMk cId="2857712245" sldId="341"/>
            <ac:inkMk id="14" creationId="{2B90F341-DA7F-7646-AADD-A69AB801729C}"/>
          </ac:inkMkLst>
        </pc:inkChg>
      </pc:sldChg>
      <pc:sldChg chg="addSp delSp modSp add mod ord">
        <pc:chgData name="Vincent Brunner" userId="0582dc11-ab77-45d1-b857-5691c17b18d5" providerId="ADAL" clId="{DFC1C413-2542-A744-ACB1-4637F4ED5E00}" dt="2022-02-09T07:54:34.674" v="4167" actId="478"/>
        <pc:sldMkLst>
          <pc:docMk/>
          <pc:sldMk cId="643924382" sldId="342"/>
        </pc:sldMkLst>
        <pc:spChg chg="mod">
          <ac:chgData name="Vincent Brunner" userId="0582dc11-ab77-45d1-b857-5691c17b18d5" providerId="ADAL" clId="{DFC1C413-2542-A744-ACB1-4637F4ED5E00}" dt="2022-02-08T16:32:22.829" v="4041"/>
          <ac:spMkLst>
            <pc:docMk/>
            <pc:sldMk cId="643924382" sldId="342"/>
            <ac:spMk id="2" creationId="{AE5B32E8-AB80-A14C-8B44-09031DE7727D}"/>
          </ac:spMkLst>
        </pc:spChg>
        <pc:spChg chg="mod">
          <ac:chgData name="Vincent Brunner" userId="0582dc11-ab77-45d1-b857-5691c17b18d5" providerId="ADAL" clId="{DFC1C413-2542-A744-ACB1-4637F4ED5E00}" dt="2022-02-08T16:32:22.829" v="4041"/>
          <ac:spMkLst>
            <pc:docMk/>
            <pc:sldMk cId="643924382" sldId="342"/>
            <ac:spMk id="4" creationId="{2EC8A33B-D0A1-D846-9F8F-4293D4836A13}"/>
          </ac:spMkLst>
        </pc:spChg>
        <pc:spChg chg="del mod">
          <ac:chgData name="Vincent Brunner" userId="0582dc11-ab77-45d1-b857-5691c17b18d5" providerId="ADAL" clId="{DFC1C413-2542-A744-ACB1-4637F4ED5E00}" dt="2022-02-08T16:32:24.936" v="4042" actId="478"/>
          <ac:spMkLst>
            <pc:docMk/>
            <pc:sldMk cId="643924382" sldId="342"/>
            <ac:spMk id="5" creationId="{333E65F0-411C-A044-BC66-3F8E4D3D8093}"/>
          </ac:spMkLst>
        </pc:spChg>
        <pc:spChg chg="add del mod">
          <ac:chgData name="Vincent Brunner" userId="0582dc11-ab77-45d1-b857-5691c17b18d5" providerId="ADAL" clId="{DFC1C413-2542-A744-ACB1-4637F4ED5E00}" dt="2022-02-08T16:32:22.829" v="4041"/>
          <ac:spMkLst>
            <pc:docMk/>
            <pc:sldMk cId="643924382" sldId="342"/>
            <ac:spMk id="6" creationId="{AAD32B4C-AD61-DC40-8B30-6ADC0D051307}"/>
          </ac:spMkLst>
        </pc:spChg>
        <pc:spChg chg="add del mod">
          <ac:chgData name="Vincent Brunner" userId="0582dc11-ab77-45d1-b857-5691c17b18d5" providerId="ADAL" clId="{DFC1C413-2542-A744-ACB1-4637F4ED5E00}" dt="2022-02-08T16:32:22.829" v="4041"/>
          <ac:spMkLst>
            <pc:docMk/>
            <pc:sldMk cId="643924382" sldId="342"/>
            <ac:spMk id="7" creationId="{F3FB346E-34BB-C64F-9B86-8C62F0FBFA6C}"/>
          </ac:spMkLst>
        </pc:spChg>
        <pc:spChg chg="add del mod">
          <ac:chgData name="Vincent Brunner" userId="0582dc11-ab77-45d1-b857-5691c17b18d5" providerId="ADAL" clId="{DFC1C413-2542-A744-ACB1-4637F4ED5E00}" dt="2022-02-08T16:32:22.829" v="4041"/>
          <ac:spMkLst>
            <pc:docMk/>
            <pc:sldMk cId="643924382" sldId="342"/>
            <ac:spMk id="8" creationId="{262B4FCC-7F2D-5749-B27F-8D705A9F1AEE}"/>
          </ac:spMkLst>
        </pc:spChg>
        <pc:spChg chg="add del mod">
          <ac:chgData name="Vincent Brunner" userId="0582dc11-ab77-45d1-b857-5691c17b18d5" providerId="ADAL" clId="{DFC1C413-2542-A744-ACB1-4637F4ED5E00}" dt="2022-02-08T16:32:27.146" v="4043" actId="478"/>
          <ac:spMkLst>
            <pc:docMk/>
            <pc:sldMk cId="643924382" sldId="342"/>
            <ac:spMk id="10" creationId="{7656FD44-06D2-A64D-B261-3E63ED149FAA}"/>
          </ac:spMkLst>
        </pc:spChg>
        <pc:spChg chg="mod">
          <ac:chgData name="Vincent Brunner" userId="0582dc11-ab77-45d1-b857-5691c17b18d5" providerId="ADAL" clId="{DFC1C413-2542-A744-ACB1-4637F4ED5E00}" dt="2022-02-09T07:51:53.607" v="4129" actId="20577"/>
          <ac:spMkLst>
            <pc:docMk/>
            <pc:sldMk cId="643924382" sldId="342"/>
            <ac:spMk id="26" creationId="{F3A62032-C4D5-674A-AAE9-E5F96E8EE247}"/>
          </ac:spMkLst>
        </pc:spChg>
        <pc:picChg chg="mod">
          <ac:chgData name="Vincent Brunner" userId="0582dc11-ab77-45d1-b857-5691c17b18d5" providerId="ADAL" clId="{DFC1C413-2542-A744-ACB1-4637F4ED5E00}" dt="2022-02-08T14:56:20.100" v="3378" actId="1038"/>
          <ac:picMkLst>
            <pc:docMk/>
            <pc:sldMk cId="643924382" sldId="342"/>
            <ac:picMk id="11" creationId="{AD481ED8-FE38-624F-822E-8D384859BC72}"/>
          </ac:picMkLst>
        </pc:pic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3" creationId="{26603B4A-B5CA-E547-82EA-586E14DB2F5F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6" creationId="{740738EC-EFAB-864B-B41F-1D9BA8D55C83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7" creationId="{5543DA2A-6D51-7F4F-A944-82C0E4187F93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8" creationId="{B3BB1FD9-EFBF-C648-8588-1CA4C9B0F99E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9" creationId="{4F146F66-32E5-EC4A-97EE-A2B31EB3760E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10" creationId="{B8EAA674-2CB7-314D-B970-4BB073D9A470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12" creationId="{3802810F-324D-8148-9AB0-D90A48B8261B}"/>
          </ac:inkMkLst>
        </pc:inkChg>
        <pc:inkChg chg="add del mod">
          <ac:chgData name="Vincent Brunner" userId="0582dc11-ab77-45d1-b857-5691c17b18d5" providerId="ADAL" clId="{DFC1C413-2542-A744-ACB1-4637F4ED5E00}" dt="2022-02-08T15:59:40.630" v="3624" actId="478"/>
          <ac:inkMkLst>
            <pc:docMk/>
            <pc:sldMk cId="643924382" sldId="342"/>
            <ac:inkMk id="13" creationId="{88B5D9E9-3E28-EB47-9A4B-EDFF58539592}"/>
          </ac:inkMkLst>
        </pc:inkChg>
        <pc:inkChg chg="add mod">
          <ac:chgData name="Vincent Brunner" userId="0582dc11-ab77-45d1-b857-5691c17b18d5" providerId="ADAL" clId="{DFC1C413-2542-A744-ACB1-4637F4ED5E00}" dt="2022-02-08T14:56:20.100" v="3378" actId="1038"/>
          <ac:inkMkLst>
            <pc:docMk/>
            <pc:sldMk cId="643924382" sldId="342"/>
            <ac:inkMk id="14" creationId="{4894785F-998C-C845-B6B5-213B28717063}"/>
          </ac:inkMkLst>
        </pc:inkChg>
        <pc:inkChg chg="add del">
          <ac:chgData name="Vincent Brunner" userId="0582dc11-ab77-45d1-b857-5691c17b18d5" providerId="ADAL" clId="{DFC1C413-2542-A744-ACB1-4637F4ED5E00}" dt="2022-02-08T16:00:03.715" v="3626" actId="9405"/>
          <ac:inkMkLst>
            <pc:docMk/>
            <pc:sldMk cId="643924382" sldId="342"/>
            <ac:inkMk id="15" creationId="{5604740F-1C09-534E-9335-843E93444E4F}"/>
          </ac:inkMkLst>
        </pc:inkChg>
        <pc:inkChg chg="add del">
          <ac:chgData name="Vincent Brunner" userId="0582dc11-ab77-45d1-b857-5691c17b18d5" providerId="ADAL" clId="{DFC1C413-2542-A744-ACB1-4637F4ED5E00}" dt="2022-02-09T07:54:34.674" v="4167" actId="478"/>
          <ac:inkMkLst>
            <pc:docMk/>
            <pc:sldMk cId="643924382" sldId="342"/>
            <ac:inkMk id="16" creationId="{7CBB5D85-FD85-E844-8EDE-BEA9850994AE}"/>
          </ac:inkMkLst>
        </pc:inkChg>
      </pc:sldChg>
      <pc:sldChg chg="modSp mod">
        <pc:chgData name="Vincent Brunner" userId="0582dc11-ab77-45d1-b857-5691c17b18d5" providerId="ADAL" clId="{DFC1C413-2542-A744-ACB1-4637F4ED5E00}" dt="2022-02-08T16:29:20.379" v="3974" actId="27636"/>
        <pc:sldMkLst>
          <pc:docMk/>
          <pc:sldMk cId="2646549986" sldId="343"/>
        </pc:sldMkLst>
        <pc:spChg chg="mod">
          <ac:chgData name="Vincent Brunner" userId="0582dc11-ab77-45d1-b857-5691c17b18d5" providerId="ADAL" clId="{DFC1C413-2542-A744-ACB1-4637F4ED5E00}" dt="2022-02-08T16:27:18.258" v="3922" actId="27636"/>
          <ac:spMkLst>
            <pc:docMk/>
            <pc:sldMk cId="2646549986" sldId="343"/>
            <ac:spMk id="4" creationId="{52F50BCE-A783-4F42-8E69-4452C1567BA9}"/>
          </ac:spMkLst>
        </pc:spChg>
        <pc:spChg chg="mod">
          <ac:chgData name="Vincent Brunner" userId="0582dc11-ab77-45d1-b857-5691c17b18d5" providerId="ADAL" clId="{DFC1C413-2542-A744-ACB1-4637F4ED5E00}" dt="2022-02-08T16:29:20.379" v="3974" actId="27636"/>
          <ac:spMkLst>
            <pc:docMk/>
            <pc:sldMk cId="2646549986" sldId="343"/>
            <ac:spMk id="6" creationId="{F2676328-3140-9F44-8872-C00C2B875EC2}"/>
          </ac:spMkLst>
        </pc:spChg>
        <pc:spChg chg="mod">
          <ac:chgData name="Vincent Brunner" userId="0582dc11-ab77-45d1-b857-5691c17b18d5" providerId="ADAL" clId="{DFC1C413-2542-A744-ACB1-4637F4ED5E00}" dt="2022-02-08T15:49:34.846" v="3521" actId="20577"/>
          <ac:spMkLst>
            <pc:docMk/>
            <pc:sldMk cId="2646549986" sldId="343"/>
            <ac:spMk id="77" creationId="{51ECDCC2-0199-274D-9CD6-9AFC1D6631AC}"/>
          </ac:spMkLst>
        </pc:spChg>
      </pc:sldChg>
      <pc:sldChg chg="modSp mod">
        <pc:chgData name="Vincent Brunner" userId="0582dc11-ab77-45d1-b857-5691c17b18d5" providerId="ADAL" clId="{DFC1C413-2542-A744-ACB1-4637F4ED5E00}" dt="2022-02-08T16:29:20.451" v="3976" actId="27636"/>
        <pc:sldMkLst>
          <pc:docMk/>
          <pc:sldMk cId="1278305906" sldId="346"/>
        </pc:sldMkLst>
        <pc:spChg chg="mod">
          <ac:chgData name="Vincent Brunner" userId="0582dc11-ab77-45d1-b857-5691c17b18d5" providerId="ADAL" clId="{DFC1C413-2542-A744-ACB1-4637F4ED5E00}" dt="2022-02-08T16:27:18.320" v="3924" actId="27636"/>
          <ac:spMkLst>
            <pc:docMk/>
            <pc:sldMk cId="1278305906" sldId="346"/>
            <ac:spMk id="8" creationId="{01D5B445-A0CE-864E-9F0C-3E7C4CA1F570}"/>
          </ac:spMkLst>
        </pc:spChg>
        <pc:spChg chg="mod">
          <ac:chgData name="Vincent Brunner" userId="0582dc11-ab77-45d1-b857-5691c17b18d5" providerId="ADAL" clId="{DFC1C413-2542-A744-ACB1-4637F4ED5E00}" dt="2022-02-08T16:29:20.451" v="3976" actId="27636"/>
          <ac:spMkLst>
            <pc:docMk/>
            <pc:sldMk cId="1278305906" sldId="346"/>
            <ac:spMk id="13" creationId="{7F4958CC-61A4-F74E-BEEC-3B28C22A85BA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8T16:32:36.097" v="4047" actId="478"/>
        <pc:sldMkLst>
          <pc:docMk/>
          <pc:sldMk cId="2555970787" sldId="347"/>
        </pc:sldMkLst>
        <pc:spChg chg="mod">
          <ac:chgData name="Vincent Brunner" userId="0582dc11-ab77-45d1-b857-5691c17b18d5" providerId="ADAL" clId="{DFC1C413-2542-A744-ACB1-4637F4ED5E00}" dt="2022-02-08T16:32:16.433" v="4039"/>
          <ac:spMkLst>
            <pc:docMk/>
            <pc:sldMk cId="2555970787" sldId="347"/>
            <ac:spMk id="2" creationId="{D6044E52-67E5-DE44-B3AB-6F40FB49D9B2}"/>
          </ac:spMkLst>
        </pc:spChg>
        <pc:spChg chg="add del mod">
          <ac:chgData name="Vincent Brunner" userId="0582dc11-ab77-45d1-b857-5691c17b18d5" providerId="ADAL" clId="{DFC1C413-2542-A744-ACB1-4637F4ED5E00}" dt="2022-02-08T16:32:16.433" v="4039"/>
          <ac:spMkLst>
            <pc:docMk/>
            <pc:sldMk cId="2555970787" sldId="347"/>
            <ac:spMk id="3" creationId="{3C569DA6-7477-CB4F-903F-FF84B82D181C}"/>
          </ac:spMkLst>
        </pc:spChg>
        <pc:spChg chg="mod">
          <ac:chgData name="Vincent Brunner" userId="0582dc11-ab77-45d1-b857-5691c17b18d5" providerId="ADAL" clId="{DFC1C413-2542-A744-ACB1-4637F4ED5E00}" dt="2022-02-08T16:32:16.433" v="4039"/>
          <ac:spMkLst>
            <pc:docMk/>
            <pc:sldMk cId="2555970787" sldId="347"/>
            <ac:spMk id="4" creationId="{52F50BCE-A783-4F42-8E69-4452C1567BA9}"/>
          </ac:spMkLst>
        </pc:spChg>
        <pc:spChg chg="add del mod">
          <ac:chgData name="Vincent Brunner" userId="0582dc11-ab77-45d1-b857-5691c17b18d5" providerId="ADAL" clId="{DFC1C413-2542-A744-ACB1-4637F4ED5E00}" dt="2022-02-08T16:32:16.433" v="4039"/>
          <ac:spMkLst>
            <pc:docMk/>
            <pc:sldMk cId="2555970787" sldId="347"/>
            <ac:spMk id="5" creationId="{61A6EDF1-AEB1-5343-83BE-E6FF14A9786A}"/>
          </ac:spMkLst>
        </pc:spChg>
        <pc:spChg chg="del mod">
          <ac:chgData name="Vincent Brunner" userId="0582dc11-ab77-45d1-b857-5691c17b18d5" providerId="ADAL" clId="{DFC1C413-2542-A744-ACB1-4637F4ED5E00}" dt="2022-02-08T16:32:18.785" v="4040" actId="478"/>
          <ac:spMkLst>
            <pc:docMk/>
            <pc:sldMk cId="2555970787" sldId="347"/>
            <ac:spMk id="6" creationId="{F2676328-3140-9F44-8872-C00C2B875EC2}"/>
          </ac:spMkLst>
        </pc:spChg>
        <pc:spChg chg="add del mod">
          <ac:chgData name="Vincent Brunner" userId="0582dc11-ab77-45d1-b857-5691c17b18d5" providerId="ADAL" clId="{DFC1C413-2542-A744-ACB1-4637F4ED5E00}" dt="2022-02-08T16:32:16.433" v="4039"/>
          <ac:spMkLst>
            <pc:docMk/>
            <pc:sldMk cId="2555970787" sldId="347"/>
            <ac:spMk id="7" creationId="{026D7E9E-FC37-D242-8674-B08C732E107B}"/>
          </ac:spMkLst>
        </pc:spChg>
        <pc:spChg chg="add del mod">
          <ac:chgData name="Vincent Brunner" userId="0582dc11-ab77-45d1-b857-5691c17b18d5" providerId="ADAL" clId="{DFC1C413-2542-A744-ACB1-4637F4ED5E00}" dt="2022-02-08T16:32:36.097" v="4047" actId="478"/>
          <ac:spMkLst>
            <pc:docMk/>
            <pc:sldMk cId="2555970787" sldId="347"/>
            <ac:spMk id="9" creationId="{4F7CA412-BC76-3C4D-AB78-E80644DC337D}"/>
          </ac:spMkLst>
        </pc:spChg>
      </pc:sldChg>
      <pc:sldChg chg="addSp delSp modSp mod setBg chgLayout">
        <pc:chgData name="Vincent Brunner" userId="0582dc11-ab77-45d1-b857-5691c17b18d5" providerId="ADAL" clId="{DFC1C413-2542-A744-ACB1-4637F4ED5E00}" dt="2022-02-08T16:30:52.709" v="4018" actId="14100"/>
        <pc:sldMkLst>
          <pc:docMk/>
          <pc:sldMk cId="4293209342" sldId="348"/>
        </pc:sldMkLst>
        <pc:spChg chg="add del mod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2" creationId="{43DF5B92-2083-4E59-8A0D-26AB2D3292CD}"/>
          </ac:spMkLst>
        </pc:spChg>
        <pc:spChg chg="del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3" creationId="{61DC90F7-4BA6-4D7D-A898-C776E3C77CD8}"/>
          </ac:spMkLst>
        </pc:spChg>
        <pc:spChg chg="add del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4" creationId="{DC4B6257-76D4-43B8-88FC-6D5B433A69B4}"/>
          </ac:spMkLst>
        </pc:spChg>
        <pc:spChg chg="del mod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6" creationId="{77CA917F-44ED-A748-B6B9-3E157D459AEA}"/>
          </ac:spMkLst>
        </pc:spChg>
        <pc:spChg chg="add del mod">
          <ac:chgData name="Vincent Brunner" userId="0582dc11-ab77-45d1-b857-5691c17b18d5" providerId="ADAL" clId="{DFC1C413-2542-A744-ACB1-4637F4ED5E00}" dt="2022-02-08T16:10:38.710" v="3838"/>
          <ac:spMkLst>
            <pc:docMk/>
            <pc:sldMk cId="4293209342" sldId="348"/>
            <ac:spMk id="10" creationId="{BF48CFF9-4F0E-D742-879A-C66B59B20288}"/>
          </ac:spMkLst>
        </pc:spChg>
        <pc:spChg chg="add del mod">
          <ac:chgData name="Vincent Brunner" userId="0582dc11-ab77-45d1-b857-5691c17b18d5" providerId="ADAL" clId="{DFC1C413-2542-A744-ACB1-4637F4ED5E00}" dt="2022-02-08T16:10:38.710" v="3838"/>
          <ac:spMkLst>
            <pc:docMk/>
            <pc:sldMk cId="4293209342" sldId="348"/>
            <ac:spMk id="11" creationId="{A0F45B85-B0C5-4E49-892A-064DC6B01FA4}"/>
          </ac:spMkLst>
        </pc:spChg>
        <pc:spChg chg="add del mod">
          <ac:chgData name="Vincent Brunner" userId="0582dc11-ab77-45d1-b857-5691c17b18d5" providerId="ADAL" clId="{DFC1C413-2542-A744-ACB1-4637F4ED5E00}" dt="2022-02-08T16:11:14.201" v="3843"/>
          <ac:spMkLst>
            <pc:docMk/>
            <pc:sldMk cId="4293209342" sldId="348"/>
            <ac:spMk id="13" creationId="{3377471F-CB26-F745-86A8-7F4953A31132}"/>
          </ac:spMkLst>
        </pc:spChg>
        <pc:spChg chg="add del mod">
          <ac:chgData name="Vincent Brunner" userId="0582dc11-ab77-45d1-b857-5691c17b18d5" providerId="ADAL" clId="{DFC1C413-2542-A744-ACB1-4637F4ED5E00}" dt="2022-02-08T16:11:14.201" v="3843"/>
          <ac:spMkLst>
            <pc:docMk/>
            <pc:sldMk cId="4293209342" sldId="348"/>
            <ac:spMk id="15" creationId="{ED048FF4-339F-254F-880A-CB4401069204}"/>
          </ac:spMkLst>
        </pc:spChg>
        <pc:spChg chg="add del mod">
          <ac:chgData name="Vincent Brunner" userId="0582dc11-ab77-45d1-b857-5691c17b18d5" providerId="ADAL" clId="{DFC1C413-2542-A744-ACB1-4637F4ED5E00}" dt="2022-02-08T16:11:15.154" v="3844"/>
          <ac:spMkLst>
            <pc:docMk/>
            <pc:sldMk cId="4293209342" sldId="348"/>
            <ac:spMk id="16" creationId="{F4C64B81-25C8-FB46-B705-6425252F3DA1}"/>
          </ac:spMkLst>
        </pc:spChg>
        <pc:spChg chg="add del mod">
          <ac:chgData name="Vincent Brunner" userId="0582dc11-ab77-45d1-b857-5691c17b18d5" providerId="ADAL" clId="{DFC1C413-2542-A744-ACB1-4637F4ED5E00}" dt="2022-02-08T16:11:15.154" v="3844"/>
          <ac:spMkLst>
            <pc:docMk/>
            <pc:sldMk cId="4293209342" sldId="348"/>
            <ac:spMk id="17" creationId="{A1EAD837-6829-AF41-8F23-B5271CF11B6B}"/>
          </ac:spMkLst>
        </pc:spChg>
        <pc:spChg chg="add del mod ord">
          <ac:chgData name="Vincent Brunner" userId="0582dc11-ab77-45d1-b857-5691c17b18d5" providerId="ADAL" clId="{DFC1C413-2542-A744-ACB1-4637F4ED5E00}" dt="2022-02-08T16:11:20.170" v="3845" actId="700"/>
          <ac:spMkLst>
            <pc:docMk/>
            <pc:sldMk cId="4293209342" sldId="348"/>
            <ac:spMk id="18" creationId="{2A1B933A-3DD3-4B4D-938A-2FB1A5FAE94A}"/>
          </ac:spMkLst>
        </pc:spChg>
        <pc:spChg chg="add del mod ord">
          <ac:chgData name="Vincent Brunner" userId="0582dc11-ab77-45d1-b857-5691c17b18d5" providerId="ADAL" clId="{DFC1C413-2542-A744-ACB1-4637F4ED5E00}" dt="2022-02-08T16:11:20.170" v="3845" actId="700"/>
          <ac:spMkLst>
            <pc:docMk/>
            <pc:sldMk cId="4293209342" sldId="348"/>
            <ac:spMk id="19" creationId="{B572100D-6DFE-C140-8523-2417AB065A59}"/>
          </ac:spMkLst>
        </pc:spChg>
        <pc:spChg chg="add del mod ord">
          <ac:chgData name="Vincent Brunner" userId="0582dc11-ab77-45d1-b857-5691c17b18d5" providerId="ADAL" clId="{DFC1C413-2542-A744-ACB1-4637F4ED5E00}" dt="2022-02-08T16:11:22.394" v="3847" actId="700"/>
          <ac:spMkLst>
            <pc:docMk/>
            <pc:sldMk cId="4293209342" sldId="348"/>
            <ac:spMk id="20" creationId="{626BE1C8-7BD1-2D4C-9F21-D1F8F723F024}"/>
          </ac:spMkLst>
        </pc:spChg>
        <pc:spChg chg="add del mod ord">
          <ac:chgData name="Vincent Brunner" userId="0582dc11-ab77-45d1-b857-5691c17b18d5" providerId="ADAL" clId="{DFC1C413-2542-A744-ACB1-4637F4ED5E00}" dt="2022-02-08T16:11:22.394" v="3847" actId="700"/>
          <ac:spMkLst>
            <pc:docMk/>
            <pc:sldMk cId="4293209342" sldId="348"/>
            <ac:spMk id="22" creationId="{33AD23D2-5DFA-4E43-8401-F9F9D797A737}"/>
          </ac:spMkLst>
        </pc:spChg>
        <pc:spChg chg="del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23" creationId="{CE4D4A69-0B23-234A-BF51-24D018674C11}"/>
          </ac:spMkLst>
        </pc:spChg>
        <pc:spChg chg="add del mod ord">
          <ac:chgData name="Vincent Brunner" userId="0582dc11-ab77-45d1-b857-5691c17b18d5" providerId="ADAL" clId="{DFC1C413-2542-A744-ACB1-4637F4ED5E00}" dt="2022-02-08T16:11:22.394" v="3847" actId="700"/>
          <ac:spMkLst>
            <pc:docMk/>
            <pc:sldMk cId="4293209342" sldId="348"/>
            <ac:spMk id="24" creationId="{A12AC971-53DC-6245-ADF7-3E4CF5C247C1}"/>
          </ac:spMkLst>
        </pc:spChg>
        <pc:spChg chg="add del mod ord">
          <ac:chgData name="Vincent Brunner" userId="0582dc11-ab77-45d1-b857-5691c17b18d5" providerId="ADAL" clId="{DFC1C413-2542-A744-ACB1-4637F4ED5E00}" dt="2022-02-08T16:11:42.923" v="3849" actId="478"/>
          <ac:spMkLst>
            <pc:docMk/>
            <pc:sldMk cId="4293209342" sldId="348"/>
            <ac:spMk id="25" creationId="{A8E7AD25-9D9E-5041-9546-ADB83F5A26F0}"/>
          </ac:spMkLst>
        </pc:spChg>
        <pc:spChg chg="add mod ord">
          <ac:chgData name="Vincent Brunner" userId="0582dc11-ab77-45d1-b857-5691c17b18d5" providerId="ADAL" clId="{DFC1C413-2542-A744-ACB1-4637F4ED5E00}" dt="2022-02-08T16:30:52.709" v="4018" actId="14100"/>
          <ac:spMkLst>
            <pc:docMk/>
            <pc:sldMk cId="4293209342" sldId="348"/>
            <ac:spMk id="26" creationId="{05A752F1-FA15-1848-8A88-12EDCAAA201C}"/>
          </ac:spMkLst>
        </pc:spChg>
        <pc:spChg chg="add mod">
          <ac:chgData name="Vincent Brunner" userId="0582dc11-ab77-45d1-b857-5691c17b18d5" providerId="ADAL" clId="{DFC1C413-2542-A744-ACB1-4637F4ED5E00}" dt="2022-02-08T16:12:01.703" v="3853" actId="2085"/>
          <ac:spMkLst>
            <pc:docMk/>
            <pc:sldMk cId="4293209342" sldId="348"/>
            <ac:spMk id="27" creationId="{8B04F9D7-29D8-0649-AC66-C698E8F7411C}"/>
          </ac:spMkLst>
        </pc:spChg>
        <pc:spChg chg="add mod">
          <ac:chgData name="Vincent Brunner" userId="0582dc11-ab77-45d1-b857-5691c17b18d5" providerId="ADAL" clId="{DFC1C413-2542-A744-ACB1-4637F4ED5E00}" dt="2022-02-08T16:11:44.538" v="3850"/>
          <ac:spMkLst>
            <pc:docMk/>
            <pc:sldMk cId="4293209342" sldId="348"/>
            <ac:spMk id="29" creationId="{6A4FDD4A-5BF9-CB4E-BFB3-4400EC9F2AE4}"/>
          </ac:spMkLst>
        </pc:spChg>
        <pc:spChg chg="add mod">
          <ac:chgData name="Vincent Brunner" userId="0582dc11-ab77-45d1-b857-5691c17b18d5" providerId="ADAL" clId="{DFC1C413-2542-A744-ACB1-4637F4ED5E00}" dt="2022-02-08T16:11:44.538" v="3850"/>
          <ac:spMkLst>
            <pc:docMk/>
            <pc:sldMk cId="4293209342" sldId="348"/>
            <ac:spMk id="31" creationId="{65ADFA34-C9C7-114D-BF5D-6AFED46DF5F5}"/>
          </ac:spMkLst>
        </pc:spChg>
        <pc:spChg chg="add mod">
          <ac:chgData name="Vincent Brunner" userId="0582dc11-ab77-45d1-b857-5691c17b18d5" providerId="ADAL" clId="{DFC1C413-2542-A744-ACB1-4637F4ED5E00}" dt="2022-02-08T16:12:15.131" v="3860" actId="1076"/>
          <ac:spMkLst>
            <pc:docMk/>
            <pc:sldMk cId="4293209342" sldId="348"/>
            <ac:spMk id="33" creationId="{314AB160-BB38-A74D-A705-A3FE1538BB08}"/>
          </ac:spMkLst>
        </pc:spChg>
        <pc:spChg chg="del mod">
          <ac:chgData name="Vincent Brunner" userId="0582dc11-ab77-45d1-b857-5691c17b18d5" providerId="ADAL" clId="{DFC1C413-2542-A744-ACB1-4637F4ED5E00}" dt="2022-02-08T16:11:11.770" v="3842" actId="478"/>
          <ac:spMkLst>
            <pc:docMk/>
            <pc:sldMk cId="4293209342" sldId="348"/>
            <ac:spMk id="55" creationId="{00000000-0000-0000-0000-000000000000}"/>
          </ac:spMkLst>
        </pc:spChg>
        <pc:picChg chg="del mod">
          <ac:chgData name="Vincent Brunner" userId="0582dc11-ab77-45d1-b857-5691c17b18d5" providerId="ADAL" clId="{DFC1C413-2542-A744-ACB1-4637F4ED5E00}" dt="2022-02-08T16:11:11.770" v="3842" actId="478"/>
          <ac:picMkLst>
            <pc:docMk/>
            <pc:sldMk cId="4293209342" sldId="348"/>
            <ac:picMk id="21" creationId="{78B3A6BE-CC49-7743-889F-71125E874EF5}"/>
          </ac:picMkLst>
        </pc:picChg>
        <pc:picChg chg="add mod">
          <ac:chgData name="Vincent Brunner" userId="0582dc11-ab77-45d1-b857-5691c17b18d5" providerId="ADAL" clId="{DFC1C413-2542-A744-ACB1-4637F4ED5E00}" dt="2022-02-08T16:11:44.538" v="3850"/>
          <ac:picMkLst>
            <pc:docMk/>
            <pc:sldMk cId="4293209342" sldId="348"/>
            <ac:picMk id="30" creationId="{0D695844-DB12-884B-8A34-34C2C886A490}"/>
          </ac:picMkLst>
        </pc:picChg>
        <pc:cxnChg chg="del mod">
          <ac:chgData name="Vincent Brunner" userId="0582dc11-ab77-45d1-b857-5691c17b18d5" providerId="ADAL" clId="{DFC1C413-2542-A744-ACB1-4637F4ED5E00}" dt="2022-02-08T16:11:11.770" v="3842" actId="478"/>
          <ac:cxnSpMkLst>
            <pc:docMk/>
            <pc:sldMk cId="4293209342" sldId="348"/>
            <ac:cxnSpMk id="8" creationId="{2763659E-71D7-4381-B6B9-83232791CD3E}"/>
          </ac:cxnSpMkLst>
        </pc:cxnChg>
        <pc:cxnChg chg="add mod">
          <ac:chgData name="Vincent Brunner" userId="0582dc11-ab77-45d1-b857-5691c17b18d5" providerId="ADAL" clId="{DFC1C413-2542-A744-ACB1-4637F4ED5E00}" dt="2022-02-08T16:11:44.538" v="3850"/>
          <ac:cxnSpMkLst>
            <pc:docMk/>
            <pc:sldMk cId="4293209342" sldId="348"/>
            <ac:cxnSpMk id="28" creationId="{CFE4BF8F-7AF8-4941-994E-6CF61EFD1922}"/>
          </ac:cxnSpMkLst>
        </pc:cxnChg>
      </pc:sldChg>
      <pc:sldChg chg="modSp mod">
        <pc:chgData name="Vincent Brunner" userId="0582dc11-ab77-45d1-b857-5691c17b18d5" providerId="ADAL" clId="{DFC1C413-2542-A744-ACB1-4637F4ED5E00}" dt="2022-02-08T16:29:20.348" v="3973" actId="27636"/>
        <pc:sldMkLst>
          <pc:docMk/>
          <pc:sldMk cId="1587892750" sldId="350"/>
        </pc:sldMkLst>
        <pc:spChg chg="mod">
          <ac:chgData name="Vincent Brunner" userId="0582dc11-ab77-45d1-b857-5691c17b18d5" providerId="ADAL" clId="{DFC1C413-2542-A744-ACB1-4637F4ED5E00}" dt="2022-02-08T16:27:18.244" v="3921" actId="27636"/>
          <ac:spMkLst>
            <pc:docMk/>
            <pc:sldMk cId="1587892750" sldId="350"/>
            <ac:spMk id="4" creationId="{52F50BCE-A783-4F42-8E69-4452C1567BA9}"/>
          </ac:spMkLst>
        </pc:spChg>
        <pc:spChg chg="mod">
          <ac:chgData name="Vincent Brunner" userId="0582dc11-ab77-45d1-b857-5691c17b18d5" providerId="ADAL" clId="{DFC1C413-2542-A744-ACB1-4637F4ED5E00}" dt="2022-02-08T16:29:20.348" v="3973" actId="27636"/>
          <ac:spMkLst>
            <pc:docMk/>
            <pc:sldMk cId="1587892750" sldId="350"/>
            <ac:spMk id="6" creationId="{F2676328-3140-9F44-8872-C00C2B875EC2}"/>
          </ac:spMkLst>
        </pc:spChg>
      </pc:sldChg>
      <pc:sldChg chg="addSp delSp modSp add mod">
        <pc:chgData name="Vincent Brunner" userId="0582dc11-ab77-45d1-b857-5691c17b18d5" providerId="ADAL" clId="{DFC1C413-2542-A744-ACB1-4637F4ED5E00}" dt="2022-02-08T16:50:41.044" v="4086"/>
        <pc:sldMkLst>
          <pc:docMk/>
          <pc:sldMk cId="2624061563" sldId="351"/>
        </pc:sldMkLst>
        <pc:spChg chg="mod">
          <ac:chgData name="Vincent Brunner" userId="0582dc11-ab77-45d1-b857-5691c17b18d5" providerId="ADAL" clId="{DFC1C413-2542-A744-ACB1-4637F4ED5E00}" dt="2022-02-08T16:29:21.130" v="3988" actId="27636"/>
          <ac:spMkLst>
            <pc:docMk/>
            <pc:sldMk cId="2624061563" sldId="351"/>
            <ac:spMk id="3" creationId="{F545A4D8-C6D4-473E-B0E4-85AA464E8723}"/>
          </ac:spMkLst>
        </pc:spChg>
        <pc:spChg chg="add del mod">
          <ac:chgData name="Vincent Brunner" userId="0582dc11-ab77-45d1-b857-5691c17b18d5" providerId="ADAL" clId="{DFC1C413-2542-A744-ACB1-4637F4ED5E00}" dt="2022-02-08T16:50:41.044" v="4086"/>
          <ac:spMkLst>
            <pc:docMk/>
            <pc:sldMk cId="2624061563" sldId="351"/>
            <ac:spMk id="5" creationId="{479839D0-BE3E-F04A-9AF9-67288809AB4E}"/>
          </ac:spMkLst>
        </pc:spChg>
        <pc:spChg chg="mod">
          <ac:chgData name="Vincent Brunner" userId="0582dc11-ab77-45d1-b857-5691c17b18d5" providerId="ADAL" clId="{DFC1C413-2542-A744-ACB1-4637F4ED5E00}" dt="2022-02-08T16:27:18.638" v="3935" actId="27636"/>
          <ac:spMkLst>
            <pc:docMk/>
            <pc:sldMk cId="2624061563" sldId="351"/>
            <ac:spMk id="6" creationId="{916DEA4B-8A91-6B48-8847-F7B95924FCF0}"/>
          </ac:spMkLst>
        </pc:spChg>
        <pc:spChg chg="del mod">
          <ac:chgData name="Vincent Brunner" userId="0582dc11-ab77-45d1-b857-5691c17b18d5" providerId="ADAL" clId="{DFC1C413-2542-A744-ACB1-4637F4ED5E00}" dt="2022-02-08T16:50:37.279" v="4084" actId="478"/>
          <ac:spMkLst>
            <pc:docMk/>
            <pc:sldMk cId="2624061563" sldId="351"/>
            <ac:spMk id="7" creationId="{15E0BF9F-7724-8449-AEA0-4025847AE1E8}"/>
          </ac:spMkLst>
        </pc:spChg>
        <pc:graphicFrameChg chg="add mod">
          <ac:chgData name="Vincent Brunner" userId="0582dc11-ab77-45d1-b857-5691c17b18d5" providerId="ADAL" clId="{DFC1C413-2542-A744-ACB1-4637F4ED5E00}" dt="2022-02-08T16:50:41.044" v="4086"/>
          <ac:graphicFrameMkLst>
            <pc:docMk/>
            <pc:sldMk cId="2624061563" sldId="351"/>
            <ac:graphicFrameMk id="8" creationId="{00000000-0008-0000-0600-000005000000}"/>
          </ac:graphicFrameMkLst>
        </pc:graphicFrameChg>
      </pc:sldChg>
      <pc:sldChg chg="delSp modSp mod">
        <pc:chgData name="Vincent Brunner" userId="0582dc11-ab77-45d1-b857-5691c17b18d5" providerId="ADAL" clId="{DFC1C413-2542-A744-ACB1-4637F4ED5E00}" dt="2022-02-09T14:45:51.073" v="4800" actId="478"/>
        <pc:sldMkLst>
          <pc:docMk/>
          <pc:sldMk cId="1898775658" sldId="352"/>
        </pc:sldMkLst>
        <pc:spChg chg="del">
          <ac:chgData name="Vincent Brunner" userId="0582dc11-ab77-45d1-b857-5691c17b18d5" providerId="ADAL" clId="{DFC1C413-2542-A744-ACB1-4637F4ED5E00}" dt="2022-02-09T14:45:51.073" v="4800" actId="478"/>
          <ac:spMkLst>
            <pc:docMk/>
            <pc:sldMk cId="1898775658" sldId="352"/>
            <ac:spMk id="8" creationId="{61B910DE-196A-4043-AD01-0AC29F5EE67C}"/>
          </ac:spMkLst>
        </pc:spChg>
        <pc:spChg chg="mod">
          <ac:chgData name="Vincent Brunner" userId="0582dc11-ab77-45d1-b857-5691c17b18d5" providerId="ADAL" clId="{DFC1C413-2542-A744-ACB1-4637F4ED5E00}" dt="2022-02-09T07:54:15.748" v="4154" actId="20577"/>
          <ac:spMkLst>
            <pc:docMk/>
            <pc:sldMk cId="1898775658" sldId="352"/>
            <ac:spMk id="13" creationId="{F67D57FF-045D-8B48-9D5B-2205BED4074F}"/>
          </ac:spMkLst>
        </pc:spChg>
        <pc:picChg chg="mod">
          <ac:chgData name="Vincent Brunner" userId="0582dc11-ab77-45d1-b857-5691c17b18d5" providerId="ADAL" clId="{DFC1C413-2542-A744-ACB1-4637F4ED5E00}" dt="2022-02-08T16:15:48.286" v="3866" actId="12789"/>
          <ac:picMkLst>
            <pc:docMk/>
            <pc:sldMk cId="1898775658" sldId="352"/>
            <ac:picMk id="2" creationId="{DF36B4CF-7096-4A7B-A188-6FCFF167E0EC}"/>
          </ac:picMkLst>
        </pc:picChg>
      </pc:sldChg>
      <pc:sldChg chg="delSp modSp mod">
        <pc:chgData name="Vincent Brunner" userId="0582dc11-ab77-45d1-b857-5691c17b18d5" providerId="ADAL" clId="{DFC1C413-2542-A744-ACB1-4637F4ED5E00}" dt="2022-02-09T14:46:12.173" v="4810" actId="478"/>
        <pc:sldMkLst>
          <pc:docMk/>
          <pc:sldMk cId="2596511453" sldId="353"/>
        </pc:sldMkLst>
        <pc:spChg chg="del">
          <ac:chgData name="Vincent Brunner" userId="0582dc11-ab77-45d1-b857-5691c17b18d5" providerId="ADAL" clId="{DFC1C413-2542-A744-ACB1-4637F4ED5E00}" dt="2022-02-09T14:46:12.173" v="4810" actId="478"/>
          <ac:spMkLst>
            <pc:docMk/>
            <pc:sldMk cId="2596511453" sldId="353"/>
            <ac:spMk id="8" creationId="{A317908D-5CA0-AB42-89AF-07BA90E09B8C}"/>
          </ac:spMkLst>
        </pc:spChg>
        <pc:spChg chg="mod">
          <ac:chgData name="Vincent Brunner" userId="0582dc11-ab77-45d1-b857-5691c17b18d5" providerId="ADAL" clId="{DFC1C413-2542-A744-ACB1-4637F4ED5E00}" dt="2022-02-09T07:54:41.807" v="4174" actId="20577"/>
          <ac:spMkLst>
            <pc:docMk/>
            <pc:sldMk cId="2596511453" sldId="353"/>
            <ac:spMk id="13" creationId="{F67D57FF-045D-8B48-9D5B-2205BED4074F}"/>
          </ac:spMkLst>
        </pc:spChg>
      </pc:sldChg>
      <pc:sldChg chg="addSp delSp modSp mod">
        <pc:chgData name="Vincent Brunner" userId="0582dc11-ab77-45d1-b857-5691c17b18d5" providerId="ADAL" clId="{DFC1C413-2542-A744-ACB1-4637F4ED5E00}" dt="2022-02-09T14:46:16.873" v="4811" actId="478"/>
        <pc:sldMkLst>
          <pc:docMk/>
          <pc:sldMk cId="844425162" sldId="354"/>
        </pc:sldMkLst>
        <pc:spChg chg="del">
          <ac:chgData name="Vincent Brunner" userId="0582dc11-ab77-45d1-b857-5691c17b18d5" providerId="ADAL" clId="{DFC1C413-2542-A744-ACB1-4637F4ED5E00}" dt="2022-02-09T14:46:16.873" v="4811" actId="478"/>
          <ac:spMkLst>
            <pc:docMk/>
            <pc:sldMk cId="844425162" sldId="354"/>
            <ac:spMk id="8" creationId="{ABF0362D-A10B-EB4A-9D84-0CB0D9416535}"/>
          </ac:spMkLst>
        </pc:spChg>
        <pc:spChg chg="mod">
          <ac:chgData name="Vincent Brunner" userId="0582dc11-ab77-45d1-b857-5691c17b18d5" providerId="ADAL" clId="{DFC1C413-2542-A744-ACB1-4637F4ED5E00}" dt="2022-02-09T07:55:03.580" v="4187" actId="20577"/>
          <ac:spMkLst>
            <pc:docMk/>
            <pc:sldMk cId="844425162" sldId="354"/>
            <ac:spMk id="13" creationId="{F67D57FF-045D-8B48-9D5B-2205BED4074F}"/>
          </ac:spMkLst>
        </pc:spChg>
        <pc:picChg chg="del">
          <ac:chgData name="Vincent Brunner" userId="0582dc11-ab77-45d1-b857-5691c17b18d5" providerId="ADAL" clId="{DFC1C413-2542-A744-ACB1-4637F4ED5E00}" dt="2022-02-09T07:53:00.961" v="4138" actId="478"/>
          <ac:picMkLst>
            <pc:docMk/>
            <pc:sldMk cId="844425162" sldId="354"/>
            <ac:picMk id="3" creationId="{59EB7E96-0723-4C83-860F-A0215FA9E5BC}"/>
          </ac:picMkLst>
        </pc:picChg>
        <pc:picChg chg="add del mod">
          <ac:chgData name="Vincent Brunner" userId="0582dc11-ab77-45d1-b857-5691c17b18d5" providerId="ADAL" clId="{DFC1C413-2542-A744-ACB1-4637F4ED5E00}" dt="2022-02-09T07:52:59.561" v="4137" actId="21"/>
          <ac:picMkLst>
            <pc:docMk/>
            <pc:sldMk cId="844425162" sldId="354"/>
            <ac:picMk id="6" creationId="{5A93A0CE-F8E1-1340-995B-26A4646549C4}"/>
          </ac:picMkLst>
        </pc:picChg>
        <pc:picChg chg="add mod">
          <ac:chgData name="Vincent Brunner" userId="0582dc11-ab77-45d1-b857-5691c17b18d5" providerId="ADAL" clId="{DFC1C413-2542-A744-ACB1-4637F4ED5E00}" dt="2022-02-09T07:53:07.175" v="4142" actId="1037"/>
          <ac:picMkLst>
            <pc:docMk/>
            <pc:sldMk cId="844425162" sldId="354"/>
            <ac:picMk id="10" creationId="{5D5B0A08-C147-4D4D-B287-44CE69889744}"/>
          </ac:picMkLst>
        </pc:picChg>
      </pc:sldChg>
      <pc:sldChg chg="modSp mod">
        <pc:chgData name="Vincent Brunner" userId="0582dc11-ab77-45d1-b857-5691c17b18d5" providerId="ADAL" clId="{DFC1C413-2542-A744-ACB1-4637F4ED5E00}" dt="2022-02-09T08:25:06.598" v="4501" actId="20577"/>
        <pc:sldMkLst>
          <pc:docMk/>
          <pc:sldMk cId="2098462963" sldId="356"/>
        </pc:sldMkLst>
        <pc:spChg chg="mod">
          <ac:chgData name="Vincent Brunner" userId="0582dc11-ab77-45d1-b857-5691c17b18d5" providerId="ADAL" clId="{DFC1C413-2542-A744-ACB1-4637F4ED5E00}" dt="2022-02-09T08:25:06.598" v="4501" actId="20577"/>
          <ac:spMkLst>
            <pc:docMk/>
            <pc:sldMk cId="2098462963" sldId="356"/>
            <ac:spMk id="13" creationId="{F67D57FF-045D-8B48-9D5B-2205BED4074F}"/>
          </ac:spMkLst>
        </pc:spChg>
      </pc:sldChg>
      <pc:sldChg chg="modSp add mod">
        <pc:chgData name="Vincent Brunner" userId="0582dc11-ab77-45d1-b857-5691c17b18d5" providerId="ADAL" clId="{DFC1C413-2542-A744-ACB1-4637F4ED5E00}" dt="2022-02-09T08:20:45.716" v="4381" actId="692"/>
        <pc:sldMkLst>
          <pc:docMk/>
          <pc:sldMk cId="3336684400" sldId="358"/>
        </pc:sldMkLst>
        <pc:spChg chg="mod">
          <ac:chgData name="Vincent Brunner" userId="0582dc11-ab77-45d1-b857-5691c17b18d5" providerId="ADAL" clId="{DFC1C413-2542-A744-ACB1-4637F4ED5E00}" dt="2022-02-09T08:20:29.171" v="4371" actId="1076"/>
          <ac:spMkLst>
            <pc:docMk/>
            <pc:sldMk cId="3336684400" sldId="358"/>
            <ac:spMk id="3" creationId="{3A278F92-29EA-4960-B5B5-9D257FE34D82}"/>
          </ac:spMkLst>
        </pc:spChg>
        <pc:spChg chg="mod">
          <ac:chgData name="Vincent Brunner" userId="0582dc11-ab77-45d1-b857-5691c17b18d5" providerId="ADAL" clId="{DFC1C413-2542-A744-ACB1-4637F4ED5E00}" dt="2022-02-09T08:15:02.214" v="4298" actId="1036"/>
          <ac:spMkLst>
            <pc:docMk/>
            <pc:sldMk cId="3336684400" sldId="358"/>
            <ac:spMk id="12" creationId="{3A26E31D-BA64-114C-8F62-D13496E08CDC}"/>
          </ac:spMkLst>
        </pc:spChg>
        <pc:grpChg chg="mod">
          <ac:chgData name="Vincent Brunner" userId="0582dc11-ab77-45d1-b857-5691c17b18d5" providerId="ADAL" clId="{DFC1C413-2542-A744-ACB1-4637F4ED5E00}" dt="2022-02-09T08:17:45.511" v="4318" actId="14100"/>
          <ac:grpSpMkLst>
            <pc:docMk/>
            <pc:sldMk cId="3336684400" sldId="358"/>
            <ac:grpSpMk id="10" creationId="{D475990E-4F1A-D346-BCAC-A6A556811A0C}"/>
          </ac:grpSpMkLst>
        </pc:grpChg>
        <pc:graphicFrameChg chg="mod">
          <ac:chgData name="Vincent Brunner" userId="0582dc11-ab77-45d1-b857-5691c17b18d5" providerId="ADAL" clId="{DFC1C413-2542-A744-ACB1-4637F4ED5E00}" dt="2022-02-09T08:17:28.280" v="4316"/>
          <ac:graphicFrameMkLst>
            <pc:docMk/>
            <pc:sldMk cId="3336684400" sldId="358"/>
            <ac:graphicFrameMk id="11" creationId="{540E7B24-0FDF-FB48-87BD-DE6D5D32417A}"/>
          </ac:graphicFrameMkLst>
        </pc:graphicFrameChg>
        <pc:cxnChg chg="mod">
          <ac:chgData name="Vincent Brunner" userId="0582dc11-ab77-45d1-b857-5691c17b18d5" providerId="ADAL" clId="{DFC1C413-2542-A744-ACB1-4637F4ED5E00}" dt="2022-02-09T08:20:45.716" v="4381" actId="692"/>
          <ac:cxnSpMkLst>
            <pc:docMk/>
            <pc:sldMk cId="3336684400" sldId="358"/>
            <ac:cxnSpMk id="9" creationId="{1DB9B9E3-EA32-4EF5-95C0-3B06BB6E0EE4}"/>
          </ac:cxnSpMkLst>
        </pc:cxnChg>
      </pc:sldChg>
      <pc:sldChg chg="addSp delSp modSp add mod">
        <pc:chgData name="Vincent Brunner" userId="0582dc11-ab77-45d1-b857-5691c17b18d5" providerId="ADAL" clId="{DFC1C413-2542-A744-ACB1-4637F4ED5E00}" dt="2022-02-09T08:26:47.088" v="4637" actId="2711"/>
        <pc:sldMkLst>
          <pc:docMk/>
          <pc:sldMk cId="2413506565" sldId="359"/>
        </pc:sldMkLst>
        <pc:spChg chg="mod">
          <ac:chgData name="Vincent Brunner" userId="0582dc11-ab77-45d1-b857-5691c17b18d5" providerId="ADAL" clId="{DFC1C413-2542-A744-ACB1-4637F4ED5E00}" dt="2022-02-09T08:21:15.256" v="4384"/>
          <ac:spMkLst>
            <pc:docMk/>
            <pc:sldMk cId="2413506565" sldId="359"/>
            <ac:spMk id="2" creationId="{FB361F17-5519-D343-BA6B-973FDF10C05D}"/>
          </ac:spMkLst>
        </pc:spChg>
        <pc:spChg chg="del mod">
          <ac:chgData name="Vincent Brunner" userId="0582dc11-ab77-45d1-b857-5691c17b18d5" providerId="ADAL" clId="{DFC1C413-2542-A744-ACB1-4637F4ED5E00}" dt="2022-02-09T08:22:40.732" v="4459" actId="478"/>
          <ac:spMkLst>
            <pc:docMk/>
            <pc:sldMk cId="2413506565" sldId="359"/>
            <ac:spMk id="3" creationId="{3A278F92-29EA-4960-B5B5-9D257FE34D82}"/>
          </ac:spMkLst>
        </pc:spChg>
        <pc:spChg chg="add del mod">
          <ac:chgData name="Vincent Brunner" userId="0582dc11-ab77-45d1-b857-5691c17b18d5" providerId="ADAL" clId="{DFC1C413-2542-A744-ACB1-4637F4ED5E00}" dt="2022-02-09T08:21:15.256" v="4384"/>
          <ac:spMkLst>
            <pc:docMk/>
            <pc:sldMk cId="2413506565" sldId="359"/>
            <ac:spMk id="4" creationId="{11484567-C996-CA42-AA0F-735B382A6650}"/>
          </ac:spMkLst>
        </pc:spChg>
        <pc:spChg chg="add del mod">
          <ac:chgData name="Vincent Brunner" userId="0582dc11-ab77-45d1-b857-5691c17b18d5" providerId="ADAL" clId="{DFC1C413-2542-A744-ACB1-4637F4ED5E00}" dt="2022-02-09T08:21:15.256" v="4384"/>
          <ac:spMkLst>
            <pc:docMk/>
            <pc:sldMk cId="2413506565" sldId="359"/>
            <ac:spMk id="5" creationId="{81B5E227-7C29-FE4A-AEC6-3206D9DE856D}"/>
          </ac:spMkLst>
        </pc:spChg>
        <pc:spChg chg="mod">
          <ac:chgData name="Vincent Brunner" userId="0582dc11-ab77-45d1-b857-5691c17b18d5" providerId="ADAL" clId="{DFC1C413-2542-A744-ACB1-4637F4ED5E00}" dt="2022-02-09T08:21:15.256" v="4384"/>
          <ac:spMkLst>
            <pc:docMk/>
            <pc:sldMk cId="2413506565" sldId="359"/>
            <ac:spMk id="6" creationId="{916DEA4B-8A91-6B48-8847-F7B95924FCF0}"/>
          </ac:spMkLst>
        </pc:spChg>
        <pc:spChg chg="add mod">
          <ac:chgData name="Vincent Brunner" userId="0582dc11-ab77-45d1-b857-5691c17b18d5" providerId="ADAL" clId="{DFC1C413-2542-A744-ACB1-4637F4ED5E00}" dt="2022-02-09T08:26:47.088" v="4637" actId="2711"/>
          <ac:spMkLst>
            <pc:docMk/>
            <pc:sldMk cId="2413506565" sldId="359"/>
            <ac:spMk id="7" creationId="{B1896C9F-B360-0945-92B7-E845EC9CC2A9}"/>
          </ac:spMkLst>
        </pc:spChg>
        <pc:spChg chg="add del mod">
          <ac:chgData name="Vincent Brunner" userId="0582dc11-ab77-45d1-b857-5691c17b18d5" providerId="ADAL" clId="{DFC1C413-2542-A744-ACB1-4637F4ED5E00}" dt="2022-02-09T08:24:18.126" v="4499" actId="478"/>
          <ac:spMkLst>
            <pc:docMk/>
            <pc:sldMk cId="2413506565" sldId="359"/>
            <ac:spMk id="14" creationId="{8DD60152-EB26-E444-9F39-6F2FE0E7A161}"/>
          </ac:spMkLst>
        </pc:spChg>
        <pc:spChg chg="add mod">
          <ac:chgData name="Vincent Brunner" userId="0582dc11-ab77-45d1-b857-5691c17b18d5" providerId="ADAL" clId="{DFC1C413-2542-A744-ACB1-4637F4ED5E00}" dt="2022-02-09T08:24:16.413" v="4498" actId="1076"/>
          <ac:spMkLst>
            <pc:docMk/>
            <pc:sldMk cId="2413506565" sldId="359"/>
            <ac:spMk id="15" creationId="{D347A661-F0FF-3042-B4BE-F8085F6610AE}"/>
          </ac:spMkLst>
        </pc:spChg>
      </pc:sldChg>
      <pc:sldChg chg="modSp mod">
        <pc:chgData name="Vincent Brunner" userId="0582dc11-ab77-45d1-b857-5691c17b18d5" providerId="ADAL" clId="{DFC1C413-2542-A744-ACB1-4637F4ED5E00}" dt="2022-02-09T14:43:09.053" v="4764" actId="20577"/>
        <pc:sldMkLst>
          <pc:docMk/>
          <pc:sldMk cId="36622223" sldId="362"/>
        </pc:sldMkLst>
        <pc:spChg chg="mod">
          <ac:chgData name="Vincent Brunner" userId="0582dc11-ab77-45d1-b857-5691c17b18d5" providerId="ADAL" clId="{DFC1C413-2542-A744-ACB1-4637F4ED5E00}" dt="2022-02-09T14:42:58.348" v="4762" actId="20577"/>
          <ac:spMkLst>
            <pc:docMk/>
            <pc:sldMk cId="36622223" sldId="362"/>
            <ac:spMk id="4" creationId="{8D7E3D00-2A11-4C05-A32D-189190059171}"/>
          </ac:spMkLst>
        </pc:spChg>
        <pc:spChg chg="mod">
          <ac:chgData name="Vincent Brunner" userId="0582dc11-ab77-45d1-b857-5691c17b18d5" providerId="ADAL" clId="{DFC1C413-2542-A744-ACB1-4637F4ED5E00}" dt="2022-02-09T14:43:09.053" v="4764" actId="20577"/>
          <ac:spMkLst>
            <pc:docMk/>
            <pc:sldMk cId="36622223" sldId="362"/>
            <ac:spMk id="28" creationId="{9CB93A6D-CDA9-4BA8-B7AF-ACF77800D644}"/>
          </ac:spMkLst>
        </pc:spChg>
      </pc:sldChg>
      <pc:sldChg chg="modSp">
        <pc:chgData name="Vincent Brunner" userId="0582dc11-ab77-45d1-b857-5691c17b18d5" providerId="ADAL" clId="{DFC1C413-2542-A744-ACB1-4637F4ED5E00}" dt="2022-02-09T15:07:35.329" v="4821"/>
        <pc:sldMkLst>
          <pc:docMk/>
          <pc:sldMk cId="70566147" sldId="365"/>
        </pc:sldMkLst>
        <pc:spChg chg="mod">
          <ac:chgData name="Vincent Brunner" userId="0582dc11-ab77-45d1-b857-5691c17b18d5" providerId="ADAL" clId="{DFC1C413-2542-A744-ACB1-4637F4ED5E00}" dt="2022-02-09T14:43:37.852" v="4775" actId="20577"/>
          <ac:spMkLst>
            <pc:docMk/>
            <pc:sldMk cId="70566147" sldId="365"/>
            <ac:spMk id="8" creationId="{34A6A2B4-0297-4A1F-AA1B-D844053CDE03}"/>
          </ac:spMkLst>
        </pc:spChg>
        <pc:spChg chg="mod">
          <ac:chgData name="Vincent Brunner" userId="0582dc11-ab77-45d1-b857-5691c17b18d5" providerId="ADAL" clId="{DFC1C413-2542-A744-ACB1-4637F4ED5E00}" dt="2022-02-09T15:07:35.329" v="4821"/>
          <ac:spMkLst>
            <pc:docMk/>
            <pc:sldMk cId="70566147" sldId="365"/>
            <ac:spMk id="40" creationId="{9C03825E-D6BD-4BD9-B299-85CE514D53EA}"/>
          </ac:spMkLst>
        </pc:spChg>
      </pc:sldChg>
      <pc:sldChg chg="modSp add mod">
        <pc:chgData name="Vincent Brunner" userId="0582dc11-ab77-45d1-b857-5691c17b18d5" providerId="ADAL" clId="{DFC1C413-2542-A744-ACB1-4637F4ED5E00}" dt="2022-02-09T15:25:30.916" v="5300" actId="20577"/>
        <pc:sldMkLst>
          <pc:docMk/>
          <pc:sldMk cId="2210701050" sldId="370"/>
        </pc:sldMkLst>
        <pc:spChg chg="mod">
          <ac:chgData name="Vincent Brunner" userId="0582dc11-ab77-45d1-b857-5691c17b18d5" providerId="ADAL" clId="{DFC1C413-2542-A744-ACB1-4637F4ED5E00}" dt="2022-02-09T15:25:30.916" v="5300" actId="20577"/>
          <ac:spMkLst>
            <pc:docMk/>
            <pc:sldMk cId="2210701050" sldId="370"/>
            <ac:spMk id="3" creationId="{5DDB3BC3-39CD-2749-B39D-A6837C1936E0}"/>
          </ac:spMkLst>
        </pc:spChg>
        <pc:spChg chg="mod">
          <ac:chgData name="Vincent Brunner" userId="0582dc11-ab77-45d1-b857-5691c17b18d5" providerId="ADAL" clId="{DFC1C413-2542-A744-ACB1-4637F4ED5E00}" dt="2022-02-09T14:15:40.889" v="4677" actId="20577"/>
          <ac:spMkLst>
            <pc:docMk/>
            <pc:sldMk cId="2210701050" sldId="370"/>
            <ac:spMk id="4" creationId="{93A3F738-15C7-AE4A-8C65-C47C96C75E1A}"/>
          </ac:spMkLst>
        </pc:spChg>
      </pc:sldChg>
      <pc:sldChg chg="addSp delSp modSp new mod">
        <pc:chgData name="Vincent Brunner" userId="0582dc11-ab77-45d1-b857-5691c17b18d5" providerId="ADAL" clId="{DFC1C413-2542-A744-ACB1-4637F4ED5E00}" dt="2022-02-09T16:03:30.005" v="5322" actId="1076"/>
        <pc:sldMkLst>
          <pc:docMk/>
          <pc:sldMk cId="1652511904" sldId="375"/>
        </pc:sldMkLst>
        <pc:spChg chg="del">
          <ac:chgData name="Vincent Brunner" userId="0582dc11-ab77-45d1-b857-5691c17b18d5" providerId="ADAL" clId="{DFC1C413-2542-A744-ACB1-4637F4ED5E00}" dt="2022-02-09T16:03:16.028" v="5316"/>
          <ac:spMkLst>
            <pc:docMk/>
            <pc:sldMk cId="1652511904" sldId="375"/>
            <ac:spMk id="3" creationId="{24FC9541-481C-E74D-A2D2-F9D26A6B1630}"/>
          </ac:spMkLst>
        </pc:spChg>
        <pc:spChg chg="mod">
          <ac:chgData name="Vincent Brunner" userId="0582dc11-ab77-45d1-b857-5691c17b18d5" providerId="ADAL" clId="{DFC1C413-2542-A744-ACB1-4637F4ED5E00}" dt="2022-02-09T16:00:09.515" v="5309" actId="20577"/>
          <ac:spMkLst>
            <pc:docMk/>
            <pc:sldMk cId="1652511904" sldId="375"/>
            <ac:spMk id="4" creationId="{2CE5F7C7-7309-FF48-96BB-B2D80F556257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5" creationId="{6C20154F-9465-374F-9321-B4181ED6C17C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6" creationId="{E20DF599-D535-4742-9F61-EC19C02D0E2B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7" creationId="{EBF329C0-DD4D-084D-9CFC-0B0067BA19B6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8" creationId="{FFB97A17-6066-5941-B81F-2585655EBE0B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9" creationId="{E10E6FD9-3DA2-4D4E-8121-DDD8EED6F1EF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0" creationId="{C9F454F3-2E32-B24A-89EB-715076A00666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1" creationId="{4EDFB884-F542-FA4B-A06E-AA05DFEB5C5A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2" creationId="{F0A8A726-1CF5-BD40-9E54-FFFF4628644B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3" creationId="{FC726B2E-E1EB-B04B-B57A-B81D50D368C5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4" creationId="{6FA4DD02-8799-B64E-A7E5-7A230829FB7F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5" creationId="{BD26D72C-A373-0A42-8526-5AABECDF6BF4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6" creationId="{D398F100-9C18-C24D-B4F2-E32668841BEA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7" creationId="{763A7C2D-6A29-EB4C-9776-9DA235C41054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18" creationId="{5494ED2A-3F49-F049-8E8A-519FBB207DA6}"/>
          </ac:spMkLst>
        </pc:spChg>
        <pc:spChg chg="add del mod">
          <ac:chgData name="Vincent Brunner" userId="0582dc11-ab77-45d1-b857-5691c17b18d5" providerId="ADAL" clId="{DFC1C413-2542-A744-ACB1-4637F4ED5E00}" dt="2022-02-09T16:02:30.384" v="5311"/>
          <ac:spMkLst>
            <pc:docMk/>
            <pc:sldMk cId="1652511904" sldId="375"/>
            <ac:spMk id="20" creationId="{44451236-9533-3148-93A1-D80B92FBCE4F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1" creationId="{DFE2DAA5-1358-9240-91EA-9DAD79ACAE6B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2" creationId="{89633F21-E60D-A746-916D-3F7B92E4AD84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3" creationId="{843B2D90-52F7-E548-941C-8D18AC4F7F08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4" creationId="{C118BCD7-F60F-5244-BD3B-D9E565CDD9FA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5" creationId="{AC1F93CB-9A17-764E-8E4A-30060CE81D71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6" creationId="{3ED54A70-E363-134E-8109-2A24384EC54F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7" creationId="{25AEC438-603E-AB41-98B7-28DBD50D9C91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8" creationId="{54D6915B-E72B-7F41-ADE8-BF843E7717C3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29" creationId="{6EAD32AA-EDDF-3F45-B299-A50E4BE35022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0" creationId="{409F6C36-B550-974A-BAE7-3A65812D56B6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1" creationId="{7D8342F1-98C8-A345-944A-7D1F8F19993A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2" creationId="{FB05332F-88DF-DA49-B8CC-200258D13061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3" creationId="{F03FB9D8-02DA-E74A-8575-5B6EB78E5AA9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4" creationId="{07A67184-BF05-1A4C-8E75-18B2DFDEDF83}"/>
          </ac:spMkLst>
        </pc:spChg>
        <pc:spChg chg="add mod">
          <ac:chgData name="Vincent Brunner" userId="0582dc11-ab77-45d1-b857-5691c17b18d5" providerId="ADAL" clId="{DFC1C413-2542-A744-ACB1-4637F4ED5E00}" dt="2022-02-09T16:02:31.368" v="5312"/>
          <ac:spMkLst>
            <pc:docMk/>
            <pc:sldMk cId="1652511904" sldId="375"/>
            <ac:spMk id="36" creationId="{01855480-1755-DC41-8DF5-F96B6BA0A9A0}"/>
          </ac:spMkLst>
        </pc:spChg>
        <pc:grpChg chg="add del mod">
          <ac:chgData name="Vincent Brunner" userId="0582dc11-ab77-45d1-b857-5691c17b18d5" providerId="ADAL" clId="{DFC1C413-2542-A744-ACB1-4637F4ED5E00}" dt="2022-02-09T16:03:00.672" v="5315" actId="478"/>
          <ac:grpSpMkLst>
            <pc:docMk/>
            <pc:sldMk cId="1652511904" sldId="375"/>
            <ac:grpSpMk id="37" creationId="{3C090EB2-6CB5-8140-B8C2-5BEA0FEAAD36}"/>
          </ac:grpSpMkLst>
        </pc:grpChg>
        <pc:picChg chg="add del mod">
          <ac:chgData name="Vincent Brunner" userId="0582dc11-ab77-45d1-b857-5691c17b18d5" providerId="ADAL" clId="{DFC1C413-2542-A744-ACB1-4637F4ED5E00}" dt="2022-02-09T16:02:30.384" v="5311"/>
          <ac:picMkLst>
            <pc:docMk/>
            <pc:sldMk cId="1652511904" sldId="375"/>
            <ac:picMk id="19" creationId="{247A52D7-826E-464F-98E3-4A762CA2D062}"/>
          </ac:picMkLst>
        </pc:picChg>
        <pc:picChg chg="add mod">
          <ac:chgData name="Vincent Brunner" userId="0582dc11-ab77-45d1-b857-5691c17b18d5" providerId="ADAL" clId="{DFC1C413-2542-A744-ACB1-4637F4ED5E00}" dt="2022-02-09T16:02:31.368" v="5312"/>
          <ac:picMkLst>
            <pc:docMk/>
            <pc:sldMk cId="1652511904" sldId="375"/>
            <ac:picMk id="35" creationId="{3E6EFC83-937C-9944-AE03-C9C07ED8C8A3}"/>
          </ac:picMkLst>
        </pc:picChg>
        <pc:picChg chg="add mod">
          <ac:chgData name="Vincent Brunner" userId="0582dc11-ab77-45d1-b857-5691c17b18d5" providerId="ADAL" clId="{DFC1C413-2542-A744-ACB1-4637F4ED5E00}" dt="2022-02-09T16:03:30.005" v="5322" actId="1076"/>
          <ac:picMkLst>
            <pc:docMk/>
            <pc:sldMk cId="1652511904" sldId="375"/>
            <ac:picMk id="39" creationId="{0D584E4B-1D68-2640-AE81-0BC5F9904BF3}"/>
          </ac:picMkLst>
        </pc:picChg>
      </pc:sldChg>
      <pc:sldChg chg="addSp delSp modSp new mod">
        <pc:chgData name="Vincent Brunner" userId="0582dc11-ab77-45d1-b857-5691c17b18d5" providerId="ADAL" clId="{DFC1C413-2542-A744-ACB1-4637F4ED5E00}" dt="2022-02-09T16:06:23.107" v="5388" actId="12789"/>
        <pc:sldMkLst>
          <pc:docMk/>
          <pc:sldMk cId="3380454704" sldId="376"/>
        </pc:sldMkLst>
        <pc:spChg chg="del">
          <ac:chgData name="Vincent Brunner" userId="0582dc11-ab77-45d1-b857-5691c17b18d5" providerId="ADAL" clId="{DFC1C413-2542-A744-ACB1-4637F4ED5E00}" dt="2022-02-09T16:04:05.401" v="5344"/>
          <ac:spMkLst>
            <pc:docMk/>
            <pc:sldMk cId="3380454704" sldId="376"/>
            <ac:spMk id="3" creationId="{D01EE473-22C2-C14F-9358-74BF2ACED886}"/>
          </ac:spMkLst>
        </pc:spChg>
        <pc:spChg chg="mod">
          <ac:chgData name="Vincent Brunner" userId="0582dc11-ab77-45d1-b857-5691c17b18d5" providerId="ADAL" clId="{DFC1C413-2542-A744-ACB1-4637F4ED5E00}" dt="2022-02-09T16:03:37.586" v="5343" actId="20577"/>
          <ac:spMkLst>
            <pc:docMk/>
            <pc:sldMk cId="3380454704" sldId="376"/>
            <ac:spMk id="4" creationId="{15336673-E6BA-5547-9F67-41362B04ED6E}"/>
          </ac:spMkLst>
        </pc:spChg>
        <pc:spChg chg="add del mod">
          <ac:chgData name="Vincent Brunner" userId="0582dc11-ab77-45d1-b857-5691c17b18d5" providerId="ADAL" clId="{DFC1C413-2542-A744-ACB1-4637F4ED5E00}" dt="2022-02-09T16:04:17.875" v="5350" actId="478"/>
          <ac:spMkLst>
            <pc:docMk/>
            <pc:sldMk cId="3380454704" sldId="376"/>
            <ac:spMk id="12" creationId="{43207038-7F8A-394B-87AD-7575EC72E9F4}"/>
          </ac:spMkLst>
        </pc:spChg>
        <pc:grpChg chg="add mod">
          <ac:chgData name="Vincent Brunner" userId="0582dc11-ab77-45d1-b857-5691c17b18d5" providerId="ADAL" clId="{DFC1C413-2542-A744-ACB1-4637F4ED5E00}" dt="2022-02-09T16:06:23.107" v="5388" actId="12789"/>
          <ac:grpSpMkLst>
            <pc:docMk/>
            <pc:sldMk cId="3380454704" sldId="376"/>
            <ac:grpSpMk id="23" creationId="{A39BABDE-BE34-834A-8582-D5199FBF2B5F}"/>
          </ac:grpSpMkLst>
        </pc:grpChg>
        <pc:picChg chg="add del mod">
          <ac:chgData name="Vincent Brunner" userId="0582dc11-ab77-45d1-b857-5691c17b18d5" providerId="ADAL" clId="{DFC1C413-2542-A744-ACB1-4637F4ED5E00}" dt="2022-02-09T16:04:14.916" v="5349" actId="478"/>
          <ac:picMkLst>
            <pc:docMk/>
            <pc:sldMk cId="3380454704" sldId="376"/>
            <ac:picMk id="6" creationId="{B81D3AEB-18F4-CB49-898E-BD83FFCF950E}"/>
          </ac:picMkLst>
        </pc:picChg>
        <pc:picChg chg="add del mod">
          <ac:chgData name="Vincent Brunner" userId="0582dc11-ab77-45d1-b857-5691c17b18d5" providerId="ADAL" clId="{DFC1C413-2542-A744-ACB1-4637F4ED5E00}" dt="2022-02-09T16:04:35.872" v="5355" actId="478"/>
          <ac:picMkLst>
            <pc:docMk/>
            <pc:sldMk cId="3380454704" sldId="376"/>
            <ac:picMk id="8" creationId="{61E36AC5-6E68-724B-99E6-C5B888A71E15}"/>
          </ac:picMkLst>
        </pc:picChg>
        <pc:picChg chg="add del mod">
          <ac:chgData name="Vincent Brunner" userId="0582dc11-ab77-45d1-b857-5691c17b18d5" providerId="ADAL" clId="{DFC1C413-2542-A744-ACB1-4637F4ED5E00}" dt="2022-02-09T16:04:35.872" v="5355" actId="478"/>
          <ac:picMkLst>
            <pc:docMk/>
            <pc:sldMk cId="3380454704" sldId="376"/>
            <ac:picMk id="10" creationId="{222893E5-C2E1-FC4D-8672-81FE2B4ED83A}"/>
          </ac:picMkLst>
        </pc:picChg>
        <pc:picChg chg="add del mod">
          <ac:chgData name="Vincent Brunner" userId="0582dc11-ab77-45d1-b857-5691c17b18d5" providerId="ADAL" clId="{DFC1C413-2542-A744-ACB1-4637F4ED5E00}" dt="2022-02-09T16:04:35.872" v="5355" actId="478"/>
          <ac:picMkLst>
            <pc:docMk/>
            <pc:sldMk cId="3380454704" sldId="376"/>
            <ac:picMk id="14" creationId="{4321B928-D977-E740-86C8-869587DFD241}"/>
          </ac:picMkLst>
        </pc:picChg>
        <pc:picChg chg="add mod">
          <ac:chgData name="Vincent Brunner" userId="0582dc11-ab77-45d1-b857-5691c17b18d5" providerId="ADAL" clId="{DFC1C413-2542-A744-ACB1-4637F4ED5E00}" dt="2022-02-09T16:06:10.722" v="5382" actId="1076"/>
          <ac:picMkLst>
            <pc:docMk/>
            <pc:sldMk cId="3380454704" sldId="376"/>
            <ac:picMk id="16" creationId="{D38D137E-F901-3344-A633-EE5166D2028E}"/>
          </ac:picMkLst>
        </pc:picChg>
        <pc:picChg chg="add mod">
          <ac:chgData name="Vincent Brunner" userId="0582dc11-ab77-45d1-b857-5691c17b18d5" providerId="ADAL" clId="{DFC1C413-2542-A744-ACB1-4637F4ED5E00}" dt="2022-02-09T16:06:14.292" v="5384" actId="1076"/>
          <ac:picMkLst>
            <pc:docMk/>
            <pc:sldMk cId="3380454704" sldId="376"/>
            <ac:picMk id="18" creationId="{644BAF55-EAC2-6D43-B889-FEB311473897}"/>
          </ac:picMkLst>
        </pc:picChg>
        <pc:picChg chg="add mod">
          <ac:chgData name="Vincent Brunner" userId="0582dc11-ab77-45d1-b857-5691c17b18d5" providerId="ADAL" clId="{DFC1C413-2542-A744-ACB1-4637F4ED5E00}" dt="2022-02-09T16:06:12.420" v="5383" actId="1076"/>
          <ac:picMkLst>
            <pc:docMk/>
            <pc:sldMk cId="3380454704" sldId="376"/>
            <ac:picMk id="20" creationId="{B5C62784-B23E-BA4E-8C92-A57C5DBA6A47}"/>
          </ac:picMkLst>
        </pc:picChg>
        <pc:picChg chg="add mod">
          <ac:chgData name="Vincent Brunner" userId="0582dc11-ab77-45d1-b857-5691c17b18d5" providerId="ADAL" clId="{DFC1C413-2542-A744-ACB1-4637F4ED5E00}" dt="2022-02-09T16:06:16.844" v="5385" actId="1076"/>
          <ac:picMkLst>
            <pc:docMk/>
            <pc:sldMk cId="3380454704" sldId="376"/>
            <ac:picMk id="22" creationId="{FB027971-1FAD-EC49-987E-8DFFBE7D4327}"/>
          </ac:picMkLst>
        </pc:picChg>
      </pc:sldChg>
      <pc:sldMasterChg chg="addSldLayout delSldLayout modSldLayout">
        <pc:chgData name="Vincent Brunner" userId="0582dc11-ab77-45d1-b857-5691c17b18d5" providerId="ADAL" clId="{DFC1C413-2542-A744-ACB1-4637F4ED5E00}" dt="2022-02-08T16:53:07.823" v="4089" actId="242"/>
        <pc:sldMasterMkLst>
          <pc:docMk/>
          <pc:sldMasterMk cId="0" sldId="2147483659"/>
        </pc:sldMasterMkLst>
        <pc:sldLayoutChg chg="delSp modSp mod">
          <pc:chgData name="Vincent Brunner" userId="0582dc11-ab77-45d1-b857-5691c17b18d5" providerId="ADAL" clId="{DFC1C413-2542-A744-ACB1-4637F4ED5E00}" dt="2022-02-08T16:53:07.823" v="4089" actId="242"/>
          <pc:sldLayoutMkLst>
            <pc:docMk/>
            <pc:sldMasterMk cId="0" sldId="2147483659"/>
            <pc:sldLayoutMk cId="0" sldId="2147483658"/>
          </pc:sldLayoutMkLst>
          <pc:spChg chg="mod">
            <ac:chgData name="Vincent Brunner" userId="0582dc11-ab77-45d1-b857-5691c17b18d5" providerId="ADAL" clId="{DFC1C413-2542-A744-ACB1-4637F4ED5E00}" dt="2022-02-08T13:16:19.792" v="1390" actId="2711"/>
            <ac:spMkLst>
              <pc:docMk/>
              <pc:sldMasterMk cId="0" sldId="2147483659"/>
              <pc:sldLayoutMk cId="0" sldId="2147483658"/>
              <ac:spMk id="3" creationId="{A64D53EA-92E1-964B-B8BF-8036104834FD}"/>
            </ac:spMkLst>
          </pc:spChg>
          <pc:spChg chg="del mod">
            <ac:chgData name="Vincent Brunner" userId="0582dc11-ab77-45d1-b857-5691c17b18d5" providerId="ADAL" clId="{DFC1C413-2542-A744-ACB1-4637F4ED5E00}" dt="2022-02-08T13:23:31.589" v="1481" actId="478"/>
            <ac:spMkLst>
              <pc:docMk/>
              <pc:sldMasterMk cId="0" sldId="2147483659"/>
              <pc:sldLayoutMk cId="0" sldId="2147483658"/>
              <ac:spMk id="10" creationId="{5910F280-CB05-F54A-91CF-BD914D81B141}"/>
            </ac:spMkLst>
          </pc:spChg>
          <pc:spChg chg="mod">
            <ac:chgData name="Vincent Brunner" userId="0582dc11-ab77-45d1-b857-5691c17b18d5" providerId="ADAL" clId="{DFC1C413-2542-A744-ACB1-4637F4ED5E00}" dt="2022-02-08T13:16:19.792" v="1390" actId="2711"/>
            <ac:spMkLst>
              <pc:docMk/>
              <pc:sldMasterMk cId="0" sldId="2147483659"/>
              <pc:sldLayoutMk cId="0" sldId="2147483658"/>
              <ac:spMk id="11" creationId="{FDAEE78F-A03B-1448-BE75-6054DD3F0116}"/>
            </ac:spMkLst>
          </pc:spChg>
          <pc:spChg chg="del mod">
            <ac:chgData name="Vincent Brunner" userId="0582dc11-ab77-45d1-b857-5691c17b18d5" providerId="ADAL" clId="{DFC1C413-2542-A744-ACB1-4637F4ED5E00}" dt="2022-02-08T13:23:31.589" v="1481" actId="478"/>
            <ac:spMkLst>
              <pc:docMk/>
              <pc:sldMasterMk cId="0" sldId="2147483659"/>
              <pc:sldLayoutMk cId="0" sldId="2147483658"/>
              <ac:spMk id="12" creationId="{2C9072C4-94B3-7340-9DB4-15E1FD9BAAD0}"/>
            </ac:spMkLst>
          </pc:spChg>
          <pc:spChg chg="mod">
            <ac:chgData name="Vincent Brunner" userId="0582dc11-ab77-45d1-b857-5691c17b18d5" providerId="ADAL" clId="{DFC1C413-2542-A744-ACB1-4637F4ED5E00}" dt="2022-02-08T16:53:07.823" v="4089" actId="242"/>
            <ac:spMkLst>
              <pc:docMk/>
              <pc:sldMasterMk cId="0" sldId="2147483659"/>
              <pc:sldLayoutMk cId="0" sldId="2147483658"/>
              <ac:spMk id="13" creationId="{B65CE8EC-7A11-0640-810F-D0708DDD247B}"/>
            </ac:spMkLst>
          </pc:spChg>
          <pc:spChg chg="mod">
            <ac:chgData name="Vincent Brunner" userId="0582dc11-ab77-45d1-b857-5691c17b18d5" providerId="ADAL" clId="{DFC1C413-2542-A744-ACB1-4637F4ED5E00}" dt="2022-02-08T16:30:42.359" v="4017" actId="14100"/>
            <ac:spMkLst>
              <pc:docMk/>
              <pc:sldMasterMk cId="0" sldId="2147483659"/>
              <pc:sldLayoutMk cId="0" sldId="2147483658"/>
              <ac:spMk id="14" creationId="{6D3001D8-5B4A-6543-AA2B-5B37FFC955E2}"/>
            </ac:spMkLst>
          </pc:spChg>
          <pc:spChg chg="mod">
            <ac:chgData name="Vincent Brunner" userId="0582dc11-ab77-45d1-b857-5691c17b18d5" providerId="ADAL" clId="{DFC1C413-2542-A744-ACB1-4637F4ED5E00}" dt="2022-02-08T16:30:27.790" v="4010" actId="14100"/>
            <ac:spMkLst>
              <pc:docMk/>
              <pc:sldMasterMk cId="0" sldId="2147483659"/>
              <pc:sldLayoutMk cId="0" sldId="2147483658"/>
              <ac:spMk id="16" creationId="{A105A448-A82C-BA44-9DD2-6E0859969920}"/>
            </ac:spMkLst>
          </pc:spChg>
          <pc:spChg chg="del mod">
            <ac:chgData name="Vincent Brunner" userId="0582dc11-ab77-45d1-b857-5691c17b18d5" providerId="ADAL" clId="{DFC1C413-2542-A744-ACB1-4637F4ED5E00}" dt="2022-02-08T16:28:16.059" v="3958" actId="478"/>
            <ac:spMkLst>
              <pc:docMk/>
              <pc:sldMasterMk cId="0" sldId="2147483659"/>
              <pc:sldLayoutMk cId="0" sldId="2147483658"/>
              <ac:spMk id="22" creationId="{749338A3-E4FA-D644-BF89-112DBEEFD3B1}"/>
            </ac:spMkLst>
          </pc:spChg>
          <pc:spChg chg="mod">
            <ac:chgData name="Vincent Brunner" userId="0582dc11-ab77-45d1-b857-5691c17b18d5" providerId="ADAL" clId="{DFC1C413-2542-A744-ACB1-4637F4ED5E00}" dt="2022-02-08T13:16:19.792" v="1390" actId="2711"/>
            <ac:spMkLst>
              <pc:docMk/>
              <pc:sldMasterMk cId="0" sldId="2147483659"/>
              <pc:sldLayoutMk cId="0" sldId="2147483658"/>
              <ac:spMk id="49" creationId="{00000000-0000-0000-0000-000000000000}"/>
            </ac:spMkLst>
          </pc:spChg>
          <pc:picChg chg="mod">
            <ac:chgData name="Vincent Brunner" userId="0582dc11-ab77-45d1-b857-5691c17b18d5" providerId="ADAL" clId="{DFC1C413-2542-A744-ACB1-4637F4ED5E00}" dt="2022-02-08T16:30:23.009" v="4007" actId="1076"/>
            <ac:picMkLst>
              <pc:docMk/>
              <pc:sldMasterMk cId="0" sldId="2147483659"/>
              <pc:sldLayoutMk cId="0" sldId="2147483658"/>
              <ac:picMk id="4" creationId="{3A124986-CE2A-2845-9E6B-76D8ABE9D96E}"/>
            </ac:picMkLst>
          </pc:picChg>
        </pc:sldLayoutChg>
        <pc:sldLayoutChg chg="addSp delSp modSp mod setBg">
          <pc:chgData name="Vincent Brunner" userId="0582dc11-ab77-45d1-b857-5691c17b18d5" providerId="ADAL" clId="{DFC1C413-2542-A744-ACB1-4637F4ED5E00}" dt="2022-02-08T16:30:11.211" v="4003" actId="403"/>
          <pc:sldLayoutMkLst>
            <pc:docMk/>
            <pc:sldMasterMk cId="0" sldId="2147483659"/>
            <pc:sldLayoutMk cId="2464117055" sldId="2147483660"/>
          </pc:sldLayoutMkLst>
          <pc:spChg chg="add del mod">
            <ac:chgData name="Vincent Brunner" userId="0582dc11-ab77-45d1-b857-5691c17b18d5" providerId="ADAL" clId="{DFC1C413-2542-A744-ACB1-4637F4ED5E00}" dt="2022-02-08T13:17:51.770" v="1400"/>
            <ac:spMkLst>
              <pc:docMk/>
              <pc:sldMasterMk cId="0" sldId="2147483659"/>
              <pc:sldLayoutMk cId="2464117055" sldId="2147483660"/>
              <ac:spMk id="2" creationId="{14466795-369B-EC49-8501-06E24695F2BE}"/>
            </ac:spMkLst>
          </pc:spChg>
          <pc:spChg chg="del">
            <ac:chgData name="Vincent Brunner" userId="0582dc11-ab77-45d1-b857-5691c17b18d5" providerId="ADAL" clId="{DFC1C413-2542-A744-ACB1-4637F4ED5E00}" dt="2022-02-08T13:33:29.614" v="1582" actId="478"/>
            <ac:spMkLst>
              <pc:docMk/>
              <pc:sldMasterMk cId="0" sldId="2147483659"/>
              <pc:sldLayoutMk cId="2464117055" sldId="2147483660"/>
              <ac:spMk id="7" creationId="{3DE48E9A-E3F1-B54B-8BEA-DCF5191243B9}"/>
            </ac:spMkLst>
          </pc:spChg>
          <pc:spChg chg="mod">
            <ac:chgData name="Vincent Brunner" userId="0582dc11-ab77-45d1-b857-5691c17b18d5" providerId="ADAL" clId="{DFC1C413-2542-A744-ACB1-4637F4ED5E00}" dt="2022-02-08T13:36:41.390" v="1621" actId="12789"/>
            <ac:spMkLst>
              <pc:docMk/>
              <pc:sldMasterMk cId="0" sldId="2147483659"/>
              <pc:sldLayoutMk cId="2464117055" sldId="2147483660"/>
              <ac:spMk id="14" creationId="{6D3001D8-5B4A-6543-AA2B-5B37FFC955E2}"/>
            </ac:spMkLst>
          </pc:spChg>
          <pc:spChg chg="add mod">
            <ac:chgData name="Vincent Brunner" userId="0582dc11-ab77-45d1-b857-5691c17b18d5" providerId="ADAL" clId="{DFC1C413-2542-A744-ACB1-4637F4ED5E00}" dt="2022-02-08T16:09:37.526" v="3833" actId="207"/>
            <ac:spMkLst>
              <pc:docMk/>
              <pc:sldMasterMk cId="0" sldId="2147483659"/>
              <pc:sldLayoutMk cId="2464117055" sldId="2147483660"/>
              <ac:spMk id="15" creationId="{3376BC77-5CDF-9244-AE61-AAB9FBF62300}"/>
            </ac:spMkLst>
          </pc:spChg>
          <pc:spChg chg="add mod">
            <ac:chgData name="Vincent Brunner" userId="0582dc11-ab77-45d1-b857-5691c17b18d5" providerId="ADAL" clId="{DFC1C413-2542-A744-ACB1-4637F4ED5E00}" dt="2022-02-08T16:09:37.526" v="3833" actId="207"/>
            <ac:spMkLst>
              <pc:docMk/>
              <pc:sldMasterMk cId="0" sldId="2147483659"/>
              <pc:sldLayoutMk cId="2464117055" sldId="2147483660"/>
              <ac:spMk id="16" creationId="{003A579E-2A49-3941-BC83-259ED3F3B8D7}"/>
            </ac:spMkLst>
          </pc:spChg>
          <pc:spChg chg="add mod">
            <ac:chgData name="Vincent Brunner" userId="0582dc11-ab77-45d1-b857-5691c17b18d5" providerId="ADAL" clId="{DFC1C413-2542-A744-ACB1-4637F4ED5E00}" dt="2022-02-08T13:37:26.687" v="1624"/>
            <ac:spMkLst>
              <pc:docMk/>
              <pc:sldMasterMk cId="0" sldId="2147483659"/>
              <pc:sldLayoutMk cId="2464117055" sldId="2147483660"/>
              <ac:spMk id="17" creationId="{A37794CA-B4F9-F94C-A02B-051A44082075}"/>
            </ac:spMkLst>
          </pc:spChg>
          <pc:spChg chg="mod">
            <ac:chgData name="Vincent Brunner" userId="0582dc11-ab77-45d1-b857-5691c17b18d5" providerId="ADAL" clId="{DFC1C413-2542-A744-ACB1-4637F4ED5E00}" dt="2022-02-08T16:29:57.676" v="3998" actId="14100"/>
            <ac:spMkLst>
              <pc:docMk/>
              <pc:sldMasterMk cId="0" sldId="2147483659"/>
              <pc:sldLayoutMk cId="2464117055" sldId="2147483660"/>
              <ac:spMk id="25" creationId="{50644AF1-2450-E740-8855-FF6189E0571F}"/>
            </ac:spMkLst>
          </pc:spChg>
          <pc:spChg chg="mod">
            <ac:chgData name="Vincent Brunner" userId="0582dc11-ab77-45d1-b857-5691c17b18d5" providerId="ADAL" clId="{DFC1C413-2542-A744-ACB1-4637F4ED5E00}" dt="2022-02-08T16:30:11.211" v="4003" actId="403"/>
            <ac:spMkLst>
              <pc:docMk/>
              <pc:sldMasterMk cId="0" sldId="2147483659"/>
              <pc:sldLayoutMk cId="2464117055" sldId="2147483660"/>
              <ac:spMk id="26" creationId="{8B1F2AA0-BC53-1640-A498-CD0A13686F66}"/>
            </ac:spMkLst>
          </pc:spChg>
          <pc:picChg chg="add mod">
            <ac:chgData name="Vincent Brunner" userId="0582dc11-ab77-45d1-b857-5691c17b18d5" providerId="ADAL" clId="{DFC1C413-2542-A744-ACB1-4637F4ED5E00}" dt="2022-02-08T16:29:52.873" v="3995" actId="1076"/>
            <ac:picMkLst>
              <pc:docMk/>
              <pc:sldMasterMk cId="0" sldId="2147483659"/>
              <pc:sldLayoutMk cId="2464117055" sldId="2147483660"/>
              <ac:picMk id="13" creationId="{E18ED2DE-D663-A54B-9C3F-18BFDB4714A3}"/>
            </ac:picMkLst>
          </pc:picChg>
          <pc:picChg chg="del mod">
            <ac:chgData name="Vincent Brunner" userId="0582dc11-ab77-45d1-b857-5691c17b18d5" providerId="ADAL" clId="{DFC1C413-2542-A744-ACB1-4637F4ED5E00}" dt="2022-02-08T13:17:47.504" v="1396" actId="478"/>
            <ac:picMkLst>
              <pc:docMk/>
              <pc:sldMasterMk cId="0" sldId="2147483659"/>
              <pc:sldLayoutMk cId="2464117055" sldId="2147483660"/>
              <ac:picMk id="24" creationId="{4C154141-8F8E-F341-A3D6-421CEAC1B4BF}"/>
            </ac:picMkLst>
          </pc:picChg>
        </pc:sldLayoutChg>
        <pc:sldLayoutChg chg="addSp delSp modSp mod">
          <pc:chgData name="Vincent Brunner" userId="0582dc11-ab77-45d1-b857-5691c17b18d5" providerId="ADAL" clId="{DFC1C413-2542-A744-ACB1-4637F4ED5E00}" dt="2022-02-08T12:40:24.642" v="747" actId="207"/>
          <pc:sldLayoutMkLst>
            <pc:docMk/>
            <pc:sldMasterMk cId="0" sldId="2147483659"/>
            <pc:sldLayoutMk cId="2464117055" sldId="2147483661"/>
          </pc:sldLayoutMkLst>
          <pc:spChg chg="add del mod">
            <ac:chgData name="Vincent Brunner" userId="0582dc11-ab77-45d1-b857-5691c17b18d5" providerId="ADAL" clId="{DFC1C413-2542-A744-ACB1-4637F4ED5E00}" dt="2022-02-08T12:17:15.388" v="528"/>
            <ac:spMkLst>
              <pc:docMk/>
              <pc:sldMasterMk cId="0" sldId="2147483659"/>
              <pc:sldLayoutMk cId="2464117055" sldId="2147483661"/>
              <ac:spMk id="2" creationId="{D94F11C3-15C2-7F49-9DF5-CC98DE96828B}"/>
            </ac:spMkLst>
          </pc:spChg>
          <pc:spChg chg="add del mod">
            <ac:chgData name="Vincent Brunner" userId="0582dc11-ab77-45d1-b857-5691c17b18d5" providerId="ADAL" clId="{DFC1C413-2542-A744-ACB1-4637F4ED5E00}" dt="2022-02-08T11:40:37.747" v="24"/>
            <ac:spMkLst>
              <pc:docMk/>
              <pc:sldMasterMk cId="0" sldId="2147483659"/>
              <pc:sldLayoutMk cId="2464117055" sldId="2147483661"/>
              <ac:spMk id="2" creationId="{DD1CFD3E-B392-824C-8282-932138A2A8B8}"/>
            </ac:spMkLst>
          </pc:spChg>
          <pc:spChg chg="del mod">
            <ac:chgData name="Vincent Brunner" userId="0582dc11-ab77-45d1-b857-5691c17b18d5" providerId="ADAL" clId="{DFC1C413-2542-A744-ACB1-4637F4ED5E00}" dt="2022-02-08T12:16:51.804" v="522" actId="478"/>
            <ac:spMkLst>
              <pc:docMk/>
              <pc:sldMasterMk cId="0" sldId="2147483659"/>
              <pc:sldLayoutMk cId="2464117055" sldId="2147483661"/>
              <ac:spMk id="3" creationId="{A64D53EA-92E1-964B-B8BF-8036104834FD}"/>
            </ac:spMkLst>
          </pc:spChg>
          <pc:spChg chg="add del">
            <ac:chgData name="Vincent Brunner" userId="0582dc11-ab77-45d1-b857-5691c17b18d5" providerId="ADAL" clId="{DFC1C413-2542-A744-ACB1-4637F4ED5E00}" dt="2022-02-08T12:26:18.089" v="630" actId="11529"/>
            <ac:spMkLst>
              <pc:docMk/>
              <pc:sldMasterMk cId="0" sldId="2147483659"/>
              <pc:sldLayoutMk cId="2464117055" sldId="2147483661"/>
              <ac:spMk id="4" creationId="{2A2A14D3-2C66-8243-8067-DFCD276D3F1C}"/>
            </ac:spMkLst>
          </pc:spChg>
          <pc:spChg chg="add del">
            <ac:chgData name="Vincent Brunner" userId="0582dc11-ab77-45d1-b857-5691c17b18d5" providerId="ADAL" clId="{DFC1C413-2542-A744-ACB1-4637F4ED5E00}" dt="2022-02-08T11:41:25.874" v="26" actId="11529"/>
            <ac:spMkLst>
              <pc:docMk/>
              <pc:sldMasterMk cId="0" sldId="2147483659"/>
              <pc:sldLayoutMk cId="2464117055" sldId="2147483661"/>
              <ac:spMk id="4" creationId="{3E7F32D1-83B4-AA47-9967-57BFADC3FE7B}"/>
            </ac:spMkLst>
          </pc:spChg>
          <pc:spChg chg="add del mod">
            <ac:chgData name="Vincent Brunner" userId="0582dc11-ab77-45d1-b857-5691c17b18d5" providerId="ADAL" clId="{DFC1C413-2542-A744-ACB1-4637F4ED5E00}" dt="2022-02-08T11:41:38.650" v="29" actId="478"/>
            <ac:spMkLst>
              <pc:docMk/>
              <pc:sldMasterMk cId="0" sldId="2147483659"/>
              <pc:sldLayoutMk cId="2464117055" sldId="2147483661"/>
              <ac:spMk id="5" creationId="{AB6E5E88-9568-454C-AC12-1F4AF2214CCE}"/>
            </ac:spMkLst>
          </pc:spChg>
          <pc:spChg chg="add del mod">
            <ac:chgData name="Vincent Brunner" userId="0582dc11-ab77-45d1-b857-5691c17b18d5" providerId="ADAL" clId="{DFC1C413-2542-A744-ACB1-4637F4ED5E00}" dt="2022-02-08T12:26:26.575" v="633" actId="478"/>
            <ac:spMkLst>
              <pc:docMk/>
              <pc:sldMasterMk cId="0" sldId="2147483659"/>
              <pc:sldLayoutMk cId="2464117055" sldId="2147483661"/>
              <ac:spMk id="5" creationId="{E6CBA095-BC2F-8645-AB69-ABAAF8509FBE}"/>
            </ac:spMkLst>
          </pc:spChg>
          <pc:spChg chg="add del">
            <ac:chgData name="Vincent Brunner" userId="0582dc11-ab77-45d1-b857-5691c17b18d5" providerId="ADAL" clId="{DFC1C413-2542-A744-ACB1-4637F4ED5E00}" dt="2022-02-08T12:26:51.501" v="634" actId="11529"/>
            <ac:spMkLst>
              <pc:docMk/>
              <pc:sldMasterMk cId="0" sldId="2147483659"/>
              <pc:sldLayoutMk cId="2464117055" sldId="2147483661"/>
              <ac:spMk id="6" creationId="{51991867-5940-9F41-8EFF-75343485ADB0}"/>
            </ac:spMkLst>
          </pc:spChg>
          <pc:spChg chg="add del mod">
            <ac:chgData name="Vincent Brunner" userId="0582dc11-ab77-45d1-b857-5691c17b18d5" providerId="ADAL" clId="{DFC1C413-2542-A744-ACB1-4637F4ED5E00}" dt="2022-02-08T11:43:35.692" v="37"/>
            <ac:spMkLst>
              <pc:docMk/>
              <pc:sldMasterMk cId="0" sldId="2147483659"/>
              <pc:sldLayoutMk cId="2464117055" sldId="2147483661"/>
              <ac:spMk id="6" creationId="{7E61A3A7-88AB-4248-9B6E-B8AEC51C4EEE}"/>
            </ac:spMkLst>
          </pc:spChg>
          <pc:spChg chg="add mod">
            <ac:chgData name="Vincent Brunner" userId="0582dc11-ab77-45d1-b857-5691c17b18d5" providerId="ADAL" clId="{DFC1C413-2542-A744-ACB1-4637F4ED5E00}" dt="2022-02-08T12:27:06.789" v="641" actId="14100"/>
            <ac:spMkLst>
              <pc:docMk/>
              <pc:sldMasterMk cId="0" sldId="2147483659"/>
              <pc:sldLayoutMk cId="2464117055" sldId="2147483661"/>
              <ac:spMk id="7" creationId="{3DE48E9A-E3F1-B54B-8BEA-DCF5191243B9}"/>
            </ac:spMkLst>
          </pc:spChg>
          <pc:spChg chg="add del mod">
            <ac:chgData name="Vincent Brunner" userId="0582dc11-ab77-45d1-b857-5691c17b18d5" providerId="ADAL" clId="{DFC1C413-2542-A744-ACB1-4637F4ED5E00}" dt="2022-02-08T11:43:52.899" v="39"/>
            <ac:spMkLst>
              <pc:docMk/>
              <pc:sldMasterMk cId="0" sldId="2147483659"/>
              <pc:sldLayoutMk cId="2464117055" sldId="2147483661"/>
              <ac:spMk id="7" creationId="{DABE5E3F-BFD3-B24A-A220-3EA54B6DA812}"/>
            </ac:spMkLst>
          </pc:spChg>
          <pc:spChg chg="add del mod">
            <ac:chgData name="Vincent Brunner" userId="0582dc11-ab77-45d1-b857-5691c17b18d5" providerId="ADAL" clId="{DFC1C413-2542-A744-ACB1-4637F4ED5E00}" dt="2022-02-08T11:45:57.146" v="93" actId="478"/>
            <ac:spMkLst>
              <pc:docMk/>
              <pc:sldMasterMk cId="0" sldId="2147483659"/>
              <pc:sldLayoutMk cId="2464117055" sldId="2147483661"/>
              <ac:spMk id="8" creationId="{300750D7-DD45-F641-81FA-652E8F132772}"/>
            </ac:spMkLst>
          </pc:spChg>
          <pc:spChg chg="add del mod">
            <ac:chgData name="Vincent Brunner" userId="0582dc11-ab77-45d1-b857-5691c17b18d5" providerId="ADAL" clId="{DFC1C413-2542-A744-ACB1-4637F4ED5E00}" dt="2022-02-08T11:43:59.585" v="41" actId="478"/>
            <ac:spMkLst>
              <pc:docMk/>
              <pc:sldMasterMk cId="0" sldId="2147483659"/>
              <pc:sldLayoutMk cId="2464117055" sldId="2147483661"/>
              <ac:spMk id="9" creationId="{57ACB6CF-3A2E-C947-92AA-8D8B4BA3BE93}"/>
            </ac:spMkLst>
          </pc:spChg>
          <pc:spChg chg="add mod">
            <ac:chgData name="Vincent Brunner" userId="0582dc11-ab77-45d1-b857-5691c17b18d5" providerId="ADAL" clId="{DFC1C413-2542-A744-ACB1-4637F4ED5E00}" dt="2022-02-08T12:40:14.645" v="745" actId="207"/>
            <ac:spMkLst>
              <pc:docMk/>
              <pc:sldMasterMk cId="0" sldId="2147483659"/>
              <pc:sldLayoutMk cId="2464117055" sldId="2147483661"/>
              <ac:spMk id="11" creationId="{9833525B-5DA7-6945-B17C-551619C8AE99}"/>
            </ac:spMkLst>
          </pc:spChg>
          <pc:spChg chg="del mod">
            <ac:chgData name="Vincent Brunner" userId="0582dc11-ab77-45d1-b857-5691c17b18d5" providerId="ADAL" clId="{DFC1C413-2542-A744-ACB1-4637F4ED5E00}" dt="2022-02-08T12:15:56.193" v="518" actId="478"/>
            <ac:spMkLst>
              <pc:docMk/>
              <pc:sldMasterMk cId="0" sldId="2147483659"/>
              <pc:sldLayoutMk cId="2464117055" sldId="2147483661"/>
              <ac:spMk id="11" creationId="{FDAEE78F-A03B-1448-BE75-6054DD3F0116}"/>
            </ac:spMkLst>
          </pc:spChg>
          <pc:spChg chg="add del">
            <ac:chgData name="Vincent Brunner" userId="0582dc11-ab77-45d1-b857-5691c17b18d5" providerId="ADAL" clId="{DFC1C413-2542-A744-ACB1-4637F4ED5E00}" dt="2022-02-08T11:46:11.913" v="94" actId="11529"/>
            <ac:spMkLst>
              <pc:docMk/>
              <pc:sldMasterMk cId="0" sldId="2147483659"/>
              <pc:sldLayoutMk cId="2464117055" sldId="2147483661"/>
              <ac:spMk id="12" creationId="{65BE87ED-820A-7C4F-ABBC-2F4F0829E53A}"/>
            </ac:spMkLst>
          </pc:spChg>
          <pc:spChg chg="del">
            <ac:chgData name="Vincent Brunner" userId="0582dc11-ab77-45d1-b857-5691c17b18d5" providerId="ADAL" clId="{DFC1C413-2542-A744-ACB1-4637F4ED5E00}" dt="2022-02-08T12:27:21.328" v="644" actId="478"/>
            <ac:spMkLst>
              <pc:docMk/>
              <pc:sldMasterMk cId="0" sldId="2147483659"/>
              <pc:sldLayoutMk cId="2464117055" sldId="2147483661"/>
              <ac:spMk id="12" creationId="{6769860B-3F64-E146-A620-B5102341FE64}"/>
            </ac:spMkLst>
          </pc:spChg>
          <pc:spChg chg="del mod">
            <ac:chgData name="Vincent Brunner" userId="0582dc11-ab77-45d1-b857-5691c17b18d5" providerId="ADAL" clId="{DFC1C413-2542-A744-ACB1-4637F4ED5E00}" dt="2022-02-08T12:15:53.636" v="517" actId="478"/>
            <ac:spMkLst>
              <pc:docMk/>
              <pc:sldMasterMk cId="0" sldId="2147483659"/>
              <pc:sldLayoutMk cId="2464117055" sldId="2147483661"/>
              <ac:spMk id="13" creationId="{B65CE8EC-7A11-0640-810F-D0708DDD247B}"/>
            </ac:spMkLst>
          </pc:spChg>
          <pc:spChg chg="mod">
            <ac:chgData name="Vincent Brunner" userId="0582dc11-ab77-45d1-b857-5691c17b18d5" providerId="ADAL" clId="{DFC1C413-2542-A744-ACB1-4637F4ED5E00}" dt="2022-02-08T12:40:24.642" v="747" actId="207"/>
            <ac:spMkLst>
              <pc:docMk/>
              <pc:sldMasterMk cId="0" sldId="2147483659"/>
              <pc:sldLayoutMk cId="2464117055" sldId="2147483661"/>
              <ac:spMk id="14" creationId="{6D3001D8-5B4A-6543-AA2B-5B37FFC955E2}"/>
            </ac:spMkLst>
          </pc:spChg>
          <pc:spChg chg="del">
            <ac:chgData name="Vincent Brunner" userId="0582dc11-ab77-45d1-b857-5691c17b18d5" providerId="ADAL" clId="{DFC1C413-2542-A744-ACB1-4637F4ED5E00}" dt="2022-02-08T12:27:23.138" v="645" actId="478"/>
            <ac:spMkLst>
              <pc:docMk/>
              <pc:sldMasterMk cId="0" sldId="2147483659"/>
              <pc:sldLayoutMk cId="2464117055" sldId="2147483661"/>
              <ac:spMk id="15" creationId="{28A8921E-7916-B544-92FD-67916C0BEC3C}"/>
            </ac:spMkLst>
          </pc:spChg>
          <pc:spChg chg="add del mod">
            <ac:chgData name="Vincent Brunner" userId="0582dc11-ab77-45d1-b857-5691c17b18d5" providerId="ADAL" clId="{DFC1C413-2542-A744-ACB1-4637F4ED5E00}" dt="2022-02-08T11:57:18.435" v="219" actId="478"/>
            <ac:spMkLst>
              <pc:docMk/>
              <pc:sldMasterMk cId="0" sldId="2147483659"/>
              <pc:sldLayoutMk cId="2464117055" sldId="2147483661"/>
              <ac:spMk id="15" creationId="{F4300B0B-9F9D-E542-BB8B-3A037CD84D8C}"/>
            </ac:spMkLst>
          </pc:spChg>
          <pc:spChg chg="add del mod">
            <ac:chgData name="Vincent Brunner" userId="0582dc11-ab77-45d1-b857-5691c17b18d5" providerId="ADAL" clId="{DFC1C413-2542-A744-ACB1-4637F4ED5E00}" dt="2022-02-08T12:16:49.124" v="521" actId="478"/>
            <ac:spMkLst>
              <pc:docMk/>
              <pc:sldMasterMk cId="0" sldId="2147483659"/>
              <pc:sldLayoutMk cId="2464117055" sldId="2147483661"/>
              <ac:spMk id="16" creationId="{A105A448-A82C-BA44-9DD2-6E0859969920}"/>
            </ac:spMkLst>
          </pc:spChg>
          <pc:spChg chg="add mod">
            <ac:chgData name="Vincent Brunner" userId="0582dc11-ab77-45d1-b857-5691c17b18d5" providerId="ADAL" clId="{DFC1C413-2542-A744-ACB1-4637F4ED5E00}" dt="2022-02-08T11:53:22.191" v="163" actId="20577"/>
            <ac:spMkLst>
              <pc:docMk/>
              <pc:sldMasterMk cId="0" sldId="2147483659"/>
              <pc:sldLayoutMk cId="2464117055" sldId="2147483661"/>
              <ac:spMk id="17" creationId="{2AE2E769-5E45-3648-A62C-3AB4B873595A}"/>
            </ac:spMkLst>
          </pc:spChg>
          <pc:spChg chg="del">
            <ac:chgData name="Vincent Brunner" userId="0582dc11-ab77-45d1-b857-5691c17b18d5" providerId="ADAL" clId="{DFC1C413-2542-A744-ACB1-4637F4ED5E00}" dt="2022-02-08T12:27:20.200" v="643" actId="478"/>
            <ac:spMkLst>
              <pc:docMk/>
              <pc:sldMasterMk cId="0" sldId="2147483659"/>
              <pc:sldLayoutMk cId="2464117055" sldId="2147483661"/>
              <ac:spMk id="17" creationId="{8E6518C9-F11F-8D46-ABCD-0F51B1FA7D0F}"/>
            </ac:spMkLst>
          </pc:spChg>
          <pc:spChg chg="del">
            <ac:chgData name="Vincent Brunner" userId="0582dc11-ab77-45d1-b857-5691c17b18d5" providerId="ADAL" clId="{DFC1C413-2542-A744-ACB1-4637F4ED5E00}" dt="2022-02-08T12:27:19.035" v="642" actId="478"/>
            <ac:spMkLst>
              <pc:docMk/>
              <pc:sldMasterMk cId="0" sldId="2147483659"/>
              <pc:sldLayoutMk cId="2464117055" sldId="2147483661"/>
              <ac:spMk id="18" creationId="{769AD65E-353E-1A42-80BA-78C5D0F6BAAF}"/>
            </ac:spMkLst>
          </pc:spChg>
          <pc:spChg chg="add del">
            <ac:chgData name="Vincent Brunner" userId="0582dc11-ab77-45d1-b857-5691c17b18d5" providerId="ADAL" clId="{DFC1C413-2542-A744-ACB1-4637F4ED5E00}" dt="2022-02-08T11:57:08.340" v="216" actId="11529"/>
            <ac:spMkLst>
              <pc:docMk/>
              <pc:sldMasterMk cId="0" sldId="2147483659"/>
              <pc:sldLayoutMk cId="2464117055" sldId="2147483661"/>
              <ac:spMk id="18" creationId="{9F64D4B5-A29C-1B4E-9CA4-43B46FCB2328}"/>
            </ac:spMkLst>
          </pc:spChg>
          <pc:spChg chg="del">
            <ac:chgData name="Vincent Brunner" userId="0582dc11-ab77-45d1-b857-5691c17b18d5" providerId="ADAL" clId="{DFC1C413-2542-A744-ACB1-4637F4ED5E00}" dt="2022-02-08T11:57:48.424" v="243" actId="21"/>
            <ac:spMkLst>
              <pc:docMk/>
              <pc:sldMasterMk cId="0" sldId="2147483659"/>
              <pc:sldLayoutMk cId="2464117055" sldId="2147483661"/>
              <ac:spMk id="19" creationId="{7328057E-3C3C-704C-B895-0729A398197F}"/>
            </ac:spMkLst>
          </pc:spChg>
          <pc:spChg chg="del">
            <ac:chgData name="Vincent Brunner" userId="0582dc11-ab77-45d1-b857-5691c17b18d5" providerId="ADAL" clId="{DFC1C413-2542-A744-ACB1-4637F4ED5E00}" dt="2022-02-08T12:27:19.035" v="642" actId="478"/>
            <ac:spMkLst>
              <pc:docMk/>
              <pc:sldMasterMk cId="0" sldId="2147483659"/>
              <pc:sldLayoutMk cId="2464117055" sldId="2147483661"/>
              <ac:spMk id="19" creationId="{EEE37208-2A34-4243-8258-B6759AC564DA}"/>
            </ac:spMkLst>
          </pc:spChg>
          <pc:spChg chg="add del">
            <ac:chgData name="Vincent Brunner" userId="0582dc11-ab77-45d1-b857-5691c17b18d5" providerId="ADAL" clId="{DFC1C413-2542-A744-ACB1-4637F4ED5E00}" dt="2022-02-08T11:58:36.876" v="253" actId="11529"/>
            <ac:spMkLst>
              <pc:docMk/>
              <pc:sldMasterMk cId="0" sldId="2147483659"/>
              <pc:sldLayoutMk cId="2464117055" sldId="2147483661"/>
              <ac:spMk id="20" creationId="{78DAB56B-EB69-0447-B27C-62AFFEF7FDC9}"/>
            </ac:spMkLst>
          </pc:spChg>
          <pc:spChg chg="del">
            <ac:chgData name="Vincent Brunner" userId="0582dc11-ab77-45d1-b857-5691c17b18d5" providerId="ADAL" clId="{DFC1C413-2542-A744-ACB1-4637F4ED5E00}" dt="2022-02-08T12:27:19.035" v="642" actId="478"/>
            <ac:spMkLst>
              <pc:docMk/>
              <pc:sldMasterMk cId="0" sldId="2147483659"/>
              <pc:sldLayoutMk cId="2464117055" sldId="2147483661"/>
              <ac:spMk id="20" creationId="{CB42CFA9-8C54-634F-929C-784D16A94B06}"/>
            </ac:spMkLst>
          </pc:spChg>
          <pc:spChg chg="add del mod">
            <ac:chgData name="Vincent Brunner" userId="0582dc11-ab77-45d1-b857-5691c17b18d5" providerId="ADAL" clId="{DFC1C413-2542-A744-ACB1-4637F4ED5E00}" dt="2022-02-08T11:58:05.700" v="252" actId="21"/>
            <ac:spMkLst>
              <pc:docMk/>
              <pc:sldMasterMk cId="0" sldId="2147483659"/>
              <pc:sldLayoutMk cId="2464117055" sldId="2147483661"/>
              <ac:spMk id="21" creationId="{1FA02BE3-7F72-1247-8550-CEFDD7885738}"/>
            </ac:spMkLst>
          </pc:spChg>
          <pc:spChg chg="add mod">
            <ac:chgData name="Vincent Brunner" userId="0582dc11-ab77-45d1-b857-5691c17b18d5" providerId="ADAL" clId="{DFC1C413-2542-A744-ACB1-4637F4ED5E00}" dt="2022-02-08T12:14:21.667" v="498" actId="1076"/>
            <ac:spMkLst>
              <pc:docMk/>
              <pc:sldMasterMk cId="0" sldId="2147483659"/>
              <pc:sldLayoutMk cId="2464117055" sldId="2147483661"/>
              <ac:spMk id="21" creationId="{A89D5887-ED75-BB43-AFDA-983C8E577CF6}"/>
            </ac:spMkLst>
          </pc:spChg>
          <pc:spChg chg="del mod">
            <ac:chgData name="Vincent Brunner" userId="0582dc11-ab77-45d1-b857-5691c17b18d5" providerId="ADAL" clId="{DFC1C413-2542-A744-ACB1-4637F4ED5E00}" dt="2022-02-08T12:16:43.337" v="520" actId="478"/>
            <ac:spMkLst>
              <pc:docMk/>
              <pc:sldMasterMk cId="0" sldId="2147483659"/>
              <pc:sldLayoutMk cId="2464117055" sldId="2147483661"/>
              <ac:spMk id="22" creationId="{749338A3-E4FA-D644-BF89-112DBEEFD3B1}"/>
            </ac:spMkLst>
          </pc:spChg>
          <pc:spChg chg="del">
            <ac:chgData name="Vincent Brunner" userId="0582dc11-ab77-45d1-b857-5691c17b18d5" providerId="ADAL" clId="{DFC1C413-2542-A744-ACB1-4637F4ED5E00}" dt="2022-02-08T12:00:33.231" v="298" actId="478"/>
            <ac:spMkLst>
              <pc:docMk/>
              <pc:sldMasterMk cId="0" sldId="2147483659"/>
              <pc:sldLayoutMk cId="2464117055" sldId="2147483661"/>
              <ac:spMk id="24" creationId="{1FDD5FFF-61F0-7A46-A310-B13565E1391D}"/>
            </ac:spMkLst>
          </pc:spChg>
          <pc:spChg chg="add mod">
            <ac:chgData name="Vincent Brunner" userId="0582dc11-ab77-45d1-b857-5691c17b18d5" providerId="ADAL" clId="{DFC1C413-2542-A744-ACB1-4637F4ED5E00}" dt="2022-02-08T12:25:16.270" v="619" actId="207"/>
            <ac:spMkLst>
              <pc:docMk/>
              <pc:sldMasterMk cId="0" sldId="2147483659"/>
              <pc:sldLayoutMk cId="2464117055" sldId="2147483661"/>
              <ac:spMk id="25" creationId="{50644AF1-2450-E740-8855-FF6189E0571F}"/>
            </ac:spMkLst>
          </pc:spChg>
          <pc:spChg chg="add mod">
            <ac:chgData name="Vincent Brunner" userId="0582dc11-ab77-45d1-b857-5691c17b18d5" providerId="ADAL" clId="{DFC1C413-2542-A744-ACB1-4637F4ED5E00}" dt="2022-02-08T12:22:57.766" v="610" actId="6559"/>
            <ac:spMkLst>
              <pc:docMk/>
              <pc:sldMasterMk cId="0" sldId="2147483659"/>
              <pc:sldLayoutMk cId="2464117055" sldId="2147483661"/>
              <ac:spMk id="26" creationId="{8B1F2AA0-BC53-1640-A498-CD0A13686F66}"/>
            </ac:spMkLst>
          </pc:spChg>
          <pc:spChg chg="add del mod">
            <ac:chgData name="Vincent Brunner" userId="0582dc11-ab77-45d1-b857-5691c17b18d5" providerId="ADAL" clId="{DFC1C413-2542-A744-ACB1-4637F4ED5E00}" dt="2022-02-08T12:26:06.562" v="629" actId="478"/>
            <ac:spMkLst>
              <pc:docMk/>
              <pc:sldMasterMk cId="0" sldId="2147483659"/>
              <pc:sldLayoutMk cId="2464117055" sldId="2147483661"/>
              <ac:spMk id="27" creationId="{4CC3994B-5C25-AE4C-9B99-F29B11A91E75}"/>
            </ac:spMkLst>
          </pc:spChg>
          <pc:spChg chg="add del mod">
            <ac:chgData name="Vincent Brunner" userId="0582dc11-ab77-45d1-b857-5691c17b18d5" providerId="ADAL" clId="{DFC1C413-2542-A744-ACB1-4637F4ED5E00}" dt="2022-02-08T12:34:19.365" v="693" actId="478"/>
            <ac:spMkLst>
              <pc:docMk/>
              <pc:sldMasterMk cId="0" sldId="2147483659"/>
              <pc:sldLayoutMk cId="2464117055" sldId="2147483661"/>
              <ac:spMk id="28" creationId="{EC6CA513-8D57-F448-8B20-3E02FBCE20D2}"/>
            </ac:spMkLst>
          </pc:spChg>
          <pc:spChg chg="add mod">
            <ac:chgData name="Vincent Brunner" userId="0582dc11-ab77-45d1-b857-5691c17b18d5" providerId="ADAL" clId="{DFC1C413-2542-A744-ACB1-4637F4ED5E00}" dt="2022-02-08T12:34:56.450" v="704" actId="120"/>
            <ac:spMkLst>
              <pc:docMk/>
              <pc:sldMasterMk cId="0" sldId="2147483659"/>
              <pc:sldLayoutMk cId="2464117055" sldId="2147483661"/>
              <ac:spMk id="29" creationId="{E0810234-731C-A64A-8B1C-043A465E4B38}"/>
            </ac:spMkLst>
          </pc:spChg>
          <pc:spChg chg="add mod">
            <ac:chgData name="Vincent Brunner" userId="0582dc11-ab77-45d1-b857-5691c17b18d5" providerId="ADAL" clId="{DFC1C413-2542-A744-ACB1-4637F4ED5E00}" dt="2022-02-08T12:34:51.120" v="702" actId="122"/>
            <ac:spMkLst>
              <pc:docMk/>
              <pc:sldMasterMk cId="0" sldId="2147483659"/>
              <pc:sldLayoutMk cId="2464117055" sldId="2147483661"/>
              <ac:spMk id="30" creationId="{FBFB18DE-9B64-704F-9958-C0ECAE04C825}"/>
            </ac:spMkLst>
          </pc:spChg>
          <pc:spChg chg="add mod">
            <ac:chgData name="Vincent Brunner" userId="0582dc11-ab77-45d1-b857-5691c17b18d5" providerId="ADAL" clId="{DFC1C413-2542-A744-ACB1-4637F4ED5E00}" dt="2022-02-08T12:36:25.128" v="713"/>
            <ac:spMkLst>
              <pc:docMk/>
              <pc:sldMasterMk cId="0" sldId="2147483659"/>
              <pc:sldLayoutMk cId="2464117055" sldId="2147483661"/>
              <ac:spMk id="31" creationId="{A34CAADA-4E3C-1046-B3B4-69E926C2D768}"/>
            </ac:spMkLst>
          </pc:spChg>
          <pc:spChg chg="del">
            <ac:chgData name="Vincent Brunner" userId="0582dc11-ab77-45d1-b857-5691c17b18d5" providerId="ADAL" clId="{DFC1C413-2542-A744-ACB1-4637F4ED5E00}" dt="2022-02-08T12:36:24.460" v="712" actId="21"/>
            <ac:spMkLst>
              <pc:docMk/>
              <pc:sldMasterMk cId="0" sldId="2147483659"/>
              <pc:sldLayoutMk cId="2464117055" sldId="2147483661"/>
              <ac:spMk id="49" creationId="{00000000-0000-0000-0000-000000000000}"/>
            </ac:spMkLst>
          </pc:spChg>
          <pc:picChg chg="add del mod">
            <ac:chgData name="Vincent Brunner" userId="0582dc11-ab77-45d1-b857-5691c17b18d5" providerId="ADAL" clId="{DFC1C413-2542-A744-ACB1-4637F4ED5E00}" dt="2022-02-08T12:15:46.936" v="515" actId="478"/>
            <ac:picMkLst>
              <pc:docMk/>
              <pc:sldMasterMk cId="0" sldId="2147483659"/>
              <pc:sldLayoutMk cId="2464117055" sldId="2147483661"/>
              <ac:picMk id="10" creationId="{4FD74137-C875-3649-B128-E09E36074206}"/>
            </ac:picMkLst>
          </pc:picChg>
          <pc:picChg chg="add del mod">
            <ac:chgData name="Vincent Brunner" userId="0582dc11-ab77-45d1-b857-5691c17b18d5" providerId="ADAL" clId="{DFC1C413-2542-A744-ACB1-4637F4ED5E00}" dt="2022-02-08T12:15:45.473" v="513" actId="21"/>
            <ac:picMkLst>
              <pc:docMk/>
              <pc:sldMasterMk cId="0" sldId="2147483659"/>
              <pc:sldLayoutMk cId="2464117055" sldId="2147483661"/>
              <ac:picMk id="23" creationId="{F2583824-FDC0-364F-B7C8-C3AD0995F6E3}"/>
            </ac:picMkLst>
          </pc:picChg>
          <pc:picChg chg="add mod">
            <ac:chgData name="Vincent Brunner" userId="0582dc11-ab77-45d1-b857-5691c17b18d5" providerId="ADAL" clId="{DFC1C413-2542-A744-ACB1-4637F4ED5E00}" dt="2022-02-08T12:25:24.434" v="622" actId="207"/>
            <ac:picMkLst>
              <pc:docMk/>
              <pc:sldMasterMk cId="0" sldId="2147483659"/>
              <pc:sldLayoutMk cId="2464117055" sldId="2147483661"/>
              <ac:picMk id="24" creationId="{4C154141-8F8E-F341-A3D6-421CEAC1B4BF}"/>
            </ac:picMkLst>
          </pc:picChg>
        </pc:sldLayoutChg>
        <pc:sldLayoutChg chg="del">
          <pc:chgData name="Vincent Brunner" userId="0582dc11-ab77-45d1-b857-5691c17b18d5" providerId="ADAL" clId="{DFC1C413-2542-A744-ACB1-4637F4ED5E00}" dt="2022-02-08T14:35:45.219" v="2599" actId="2696"/>
          <pc:sldLayoutMkLst>
            <pc:docMk/>
            <pc:sldMasterMk cId="0" sldId="2147483659"/>
            <pc:sldLayoutMk cId="2802134635" sldId="2147483661"/>
          </pc:sldLayoutMkLst>
        </pc:sldLayoutChg>
        <pc:sldLayoutChg chg="addSp delSp modSp mod">
          <pc:chgData name="Vincent Brunner" userId="0582dc11-ab77-45d1-b857-5691c17b18d5" providerId="ADAL" clId="{DFC1C413-2542-A744-ACB1-4637F4ED5E00}" dt="2022-02-08T12:33:56.505" v="691" actId="207"/>
          <pc:sldLayoutMkLst>
            <pc:docMk/>
            <pc:sldMasterMk cId="0" sldId="2147483659"/>
            <pc:sldLayoutMk cId="3222882014" sldId="2147483661"/>
          </pc:sldLayoutMkLst>
          <pc:spChg chg="mod">
            <ac:chgData name="Vincent Brunner" userId="0582dc11-ab77-45d1-b857-5691c17b18d5" providerId="ADAL" clId="{DFC1C413-2542-A744-ACB1-4637F4ED5E00}" dt="2022-02-08T12:07:48.872" v="365" actId="2711"/>
            <ac:spMkLst>
              <pc:docMk/>
              <pc:sldMasterMk cId="0" sldId="2147483659"/>
              <pc:sldLayoutMk cId="3222882014" sldId="2147483661"/>
              <ac:spMk id="3" creationId="{A64D53EA-92E1-964B-B8BF-8036104834FD}"/>
            </ac:spMkLst>
          </pc:spChg>
          <pc:spChg chg="add mod">
            <ac:chgData name="Vincent Brunner" userId="0582dc11-ab77-45d1-b857-5691c17b18d5" providerId="ADAL" clId="{DFC1C413-2542-A744-ACB1-4637F4ED5E00}" dt="2022-02-08T12:53:30.850" v="889" actId="167"/>
            <ac:spMkLst>
              <pc:docMk/>
              <pc:sldMasterMk cId="0" sldId="2147483659"/>
              <pc:sldLayoutMk cId="3222882014" sldId="2147483661"/>
              <ac:spMk id="10" creationId="{5910F280-CB05-F54A-91CF-BD914D81B141}"/>
            </ac:spMkLst>
          </pc:spChg>
          <pc:spChg chg="mod">
            <ac:chgData name="Vincent Brunner" userId="0582dc11-ab77-45d1-b857-5691c17b18d5" providerId="ADAL" clId="{DFC1C413-2542-A744-ACB1-4637F4ED5E00}" dt="2022-02-08T12:33:56.505" v="691" actId="207"/>
            <ac:spMkLst>
              <pc:docMk/>
              <pc:sldMasterMk cId="0" sldId="2147483659"/>
              <pc:sldLayoutMk cId="3222882014" sldId="2147483661"/>
              <ac:spMk id="11" creationId="{FDAEE78F-A03B-1448-BE75-6054DD3F0116}"/>
            </ac:spMkLst>
          </pc:spChg>
          <pc:spChg chg="add mod">
            <ac:chgData name="Vincent Brunner" userId="0582dc11-ab77-45d1-b857-5691c17b18d5" providerId="ADAL" clId="{DFC1C413-2542-A744-ACB1-4637F4ED5E00}" dt="2022-02-08T12:53:30.850" v="889" actId="167"/>
            <ac:spMkLst>
              <pc:docMk/>
              <pc:sldMasterMk cId="0" sldId="2147483659"/>
              <pc:sldLayoutMk cId="3222882014" sldId="2147483661"/>
              <ac:spMk id="12" creationId="{2C9072C4-94B3-7340-9DB4-15E1FD9BAAD0}"/>
            </ac:spMkLst>
          </pc:spChg>
          <pc:spChg chg="mod">
            <ac:chgData name="Vincent Brunner" userId="0582dc11-ab77-45d1-b857-5691c17b18d5" providerId="ADAL" clId="{DFC1C413-2542-A744-ACB1-4637F4ED5E00}" dt="2022-02-08T12:30:07.649" v="671" actId="14100"/>
            <ac:spMkLst>
              <pc:docMk/>
              <pc:sldMasterMk cId="0" sldId="2147483659"/>
              <pc:sldLayoutMk cId="3222882014" sldId="2147483661"/>
              <ac:spMk id="16" creationId="{A105A448-A82C-BA44-9DD2-6E0859969920}"/>
            </ac:spMkLst>
          </pc:spChg>
          <pc:spChg chg="mod">
            <ac:chgData name="Vincent Brunner" userId="0582dc11-ab77-45d1-b857-5691c17b18d5" providerId="ADAL" clId="{DFC1C413-2542-A744-ACB1-4637F4ED5E00}" dt="2022-02-08T12:30:24.802" v="672" actId="242"/>
            <ac:spMkLst>
              <pc:docMk/>
              <pc:sldMasterMk cId="0" sldId="2147483659"/>
              <pc:sldLayoutMk cId="3222882014" sldId="2147483661"/>
              <ac:spMk id="22" creationId="{749338A3-E4FA-D644-BF89-112DBEEFD3B1}"/>
            </ac:spMkLst>
          </pc:spChg>
          <pc:spChg chg="mod">
            <ac:chgData name="Vincent Brunner" userId="0582dc11-ab77-45d1-b857-5691c17b18d5" providerId="ADAL" clId="{DFC1C413-2542-A744-ACB1-4637F4ED5E00}" dt="2022-02-08T12:33:33.744" v="686" actId="207"/>
            <ac:spMkLst>
              <pc:docMk/>
              <pc:sldMasterMk cId="0" sldId="2147483659"/>
              <pc:sldLayoutMk cId="3222882014" sldId="2147483661"/>
              <ac:spMk id="49" creationId="{00000000-0000-0000-0000-000000000000}"/>
            </ac:spMkLst>
          </pc:spChg>
          <pc:picChg chg="add del mod">
            <ac:chgData name="Vincent Brunner" userId="0582dc11-ab77-45d1-b857-5691c17b18d5" providerId="ADAL" clId="{DFC1C413-2542-A744-ACB1-4637F4ED5E00}" dt="2022-02-08T12:30:30.116" v="673" actId="207"/>
            <ac:picMkLst>
              <pc:docMk/>
              <pc:sldMasterMk cId="0" sldId="2147483659"/>
              <pc:sldLayoutMk cId="3222882014" sldId="2147483661"/>
              <ac:picMk id="4" creationId="{3A124986-CE2A-2845-9E6B-76D8ABE9D96E}"/>
            </ac:picMkLst>
          </pc:picChg>
          <pc:picChg chg="add del mod">
            <ac:chgData name="Vincent Brunner" userId="0582dc11-ab77-45d1-b857-5691c17b18d5" providerId="ADAL" clId="{DFC1C413-2542-A744-ACB1-4637F4ED5E00}" dt="2022-02-08T12:29:49.690" v="666" actId="478"/>
            <ac:picMkLst>
              <pc:docMk/>
              <pc:sldMasterMk cId="0" sldId="2147483659"/>
              <pc:sldLayoutMk cId="3222882014" sldId="2147483661"/>
              <ac:picMk id="10" creationId="{4FD74137-C875-3649-B128-E09E36074206}"/>
            </ac:picMkLst>
          </pc:picChg>
        </pc:sldLayoutChg>
      </pc:sldMasterChg>
    </pc:docChg>
  </pc:docChgLst>
  <pc:docChgLst>
    <pc:chgData name="Stefano Ferrari" userId="S::ge96hap@mytum.de::12614f5b-92f2-46fc-80cb-33d73f1bc615" providerId="AD" clId="Web-{7CB3B254-A728-4AC1-9193-9409ED7ABD21}"/>
    <pc:docChg chg="delSld modSection">
      <pc:chgData name="Stefano Ferrari" userId="S::ge96hap@mytum.de::12614f5b-92f2-46fc-80cb-33d73f1bc615" providerId="AD" clId="Web-{7CB3B254-A728-4AC1-9193-9409ED7ABD21}" dt="2022-02-09T11:14:58.163" v="0"/>
      <pc:docMkLst>
        <pc:docMk/>
      </pc:docMkLst>
      <pc:sldChg chg="del">
        <pc:chgData name="Stefano Ferrari" userId="S::ge96hap@mytum.de::12614f5b-92f2-46fc-80cb-33d73f1bc615" providerId="AD" clId="Web-{7CB3B254-A728-4AC1-9193-9409ED7ABD21}" dt="2022-02-09T11:14:58.163" v="0"/>
        <pc:sldMkLst>
          <pc:docMk/>
          <pc:sldMk cId="1321516777" sldId="360"/>
        </pc:sldMkLst>
      </pc:sldChg>
    </pc:docChg>
  </pc:docChgLst>
  <pc:docChgLst>
    <pc:chgData name="Stefano Ferrari" userId="S::ge96hap@mytum.de::12614f5b-92f2-46fc-80cb-33d73f1bc615" providerId="AD" clId="Web-{1DC78CFD-84B8-4C4D-81CB-547A563E4205}"/>
    <pc:docChg chg="addSld modSld sldOrd">
      <pc:chgData name="Stefano Ferrari" userId="S::ge96hap@mytum.de::12614f5b-92f2-46fc-80cb-33d73f1bc615" providerId="AD" clId="Web-{1DC78CFD-84B8-4C4D-81CB-547A563E4205}" dt="2022-02-07T19:15:44.826" v="14" actId="20577"/>
      <pc:docMkLst>
        <pc:docMk/>
      </pc:docMkLst>
      <pc:sldChg chg="modSp">
        <pc:chgData name="Stefano Ferrari" userId="S::ge96hap@mytum.de::12614f5b-92f2-46fc-80cb-33d73f1bc615" providerId="AD" clId="Web-{1DC78CFD-84B8-4C4D-81CB-547A563E4205}" dt="2022-02-07T19:14:35.025" v="5" actId="20577"/>
        <pc:sldMkLst>
          <pc:docMk/>
          <pc:sldMk cId="2162168276" sldId="313"/>
        </pc:sldMkLst>
        <pc:spChg chg="mod">
          <ac:chgData name="Stefano Ferrari" userId="S::ge96hap@mytum.de::12614f5b-92f2-46fc-80cb-33d73f1bc615" providerId="AD" clId="Web-{1DC78CFD-84B8-4C4D-81CB-547A563E4205}" dt="2022-02-07T19:14:35.025" v="5" actId="20577"/>
          <ac:spMkLst>
            <pc:docMk/>
            <pc:sldMk cId="2162168276" sldId="313"/>
            <ac:spMk id="130" creationId="{00000000-0000-0000-0000-000000000000}"/>
          </ac:spMkLst>
        </pc:spChg>
      </pc:sldChg>
      <pc:sldChg chg="modSp add ord replId">
        <pc:chgData name="Stefano Ferrari" userId="S::ge96hap@mytum.de::12614f5b-92f2-46fc-80cb-33d73f1bc615" providerId="AD" clId="Web-{1DC78CFD-84B8-4C4D-81CB-547A563E4205}" dt="2022-02-07T19:15:44.826" v="14" actId="20577"/>
        <pc:sldMkLst>
          <pc:docMk/>
          <pc:sldMk cId="1285779939" sldId="314"/>
        </pc:sldMkLst>
        <pc:spChg chg="mod">
          <ac:chgData name="Stefano Ferrari" userId="S::ge96hap@mytum.de::12614f5b-92f2-46fc-80cb-33d73f1bc615" providerId="AD" clId="Web-{1DC78CFD-84B8-4C4D-81CB-547A563E4205}" dt="2022-02-07T19:15:44.826" v="14" actId="20577"/>
          <ac:spMkLst>
            <pc:docMk/>
            <pc:sldMk cId="1285779939" sldId="314"/>
            <ac:spMk id="130" creationId="{00000000-0000-0000-0000-000000000000}"/>
          </ac:spMkLst>
        </pc:spChg>
      </pc:sldChg>
    </pc:docChg>
  </pc:docChgLst>
  <pc:docChgLst>
    <pc:chgData name="Stefano Ferrari" userId="S::ge96hap@mytum.de::12614f5b-92f2-46fc-80cb-33d73f1bc615" providerId="AD" clId="Web-{35B942D3-16FC-4D4C-AECA-FAD7B32E7FD7}"/>
    <pc:docChg chg="modSld">
      <pc:chgData name="Stefano Ferrari" userId="S::ge96hap@mytum.de::12614f5b-92f2-46fc-80cb-33d73f1bc615" providerId="AD" clId="Web-{35B942D3-16FC-4D4C-AECA-FAD7B32E7FD7}" dt="2022-02-09T13:07:49.569" v="7" actId="14100"/>
      <pc:docMkLst>
        <pc:docMk/>
      </pc:docMkLst>
      <pc:sldChg chg="addSp delSp modSp">
        <pc:chgData name="Stefano Ferrari" userId="S::ge96hap@mytum.de::12614f5b-92f2-46fc-80cb-33d73f1bc615" providerId="AD" clId="Web-{35B942D3-16FC-4D4C-AECA-FAD7B32E7FD7}" dt="2022-02-09T13:07:49.569" v="7" actId="14100"/>
        <pc:sldMkLst>
          <pc:docMk/>
          <pc:sldMk cId="2624061563" sldId="351"/>
        </pc:sldMkLst>
        <pc:spChg chg="add del mod">
          <ac:chgData name="Stefano Ferrari" userId="S::ge96hap@mytum.de::12614f5b-92f2-46fc-80cb-33d73f1bc615" providerId="AD" clId="Web-{35B942D3-16FC-4D4C-AECA-FAD7B32E7FD7}" dt="2022-02-09T13:07:29.819" v="4"/>
          <ac:spMkLst>
            <pc:docMk/>
            <pc:sldMk cId="2624061563" sldId="351"/>
            <ac:spMk id="4" creationId="{2E2944C0-CEB6-45E7-9278-1C20D3B9C745}"/>
          </ac:spMkLst>
        </pc:spChg>
        <pc:graphicFrameChg chg="add del">
          <ac:chgData name="Stefano Ferrari" userId="S::ge96hap@mytum.de::12614f5b-92f2-46fc-80cb-33d73f1bc615" providerId="AD" clId="Web-{35B942D3-16FC-4D4C-AECA-FAD7B32E7FD7}" dt="2022-02-09T13:07:21.553" v="1"/>
          <ac:graphicFrameMkLst>
            <pc:docMk/>
            <pc:sldMk cId="2624061563" sldId="351"/>
            <ac:graphicFrameMk id="5" creationId="{00000000-0008-0000-0600-000005000000}"/>
          </ac:graphicFrameMkLst>
        </pc:graphicFrameChg>
        <pc:graphicFrameChg chg="del">
          <ac:chgData name="Stefano Ferrari" userId="S::ge96hap@mytum.de::12614f5b-92f2-46fc-80cb-33d73f1bc615" providerId="AD" clId="Web-{35B942D3-16FC-4D4C-AECA-FAD7B32E7FD7}" dt="2022-02-09T13:07:23.959" v="2"/>
          <ac:graphicFrameMkLst>
            <pc:docMk/>
            <pc:sldMk cId="2624061563" sldId="351"/>
            <ac:graphicFrameMk id="8" creationId="{00000000-0008-0000-0600-000005000000}"/>
          </ac:graphicFrameMkLst>
        </pc:graphicFrameChg>
        <pc:graphicFrameChg chg="add mod">
          <ac:chgData name="Stefano Ferrari" userId="S::ge96hap@mytum.de::12614f5b-92f2-46fc-80cb-33d73f1bc615" providerId="AD" clId="Web-{35B942D3-16FC-4D4C-AECA-FAD7B32E7FD7}" dt="2022-02-09T13:07:49.569" v="7" actId="14100"/>
          <ac:graphicFrameMkLst>
            <pc:docMk/>
            <pc:sldMk cId="2624061563" sldId="351"/>
            <ac:graphicFrameMk id="9" creationId="{00000000-0008-0000-0600-000005000000}"/>
          </ac:graphicFrameMkLst>
        </pc:graphicFrameChg>
      </pc:sldChg>
    </pc:docChg>
  </pc:docChgLst>
  <pc:docChgLst>
    <pc:chgData name="Stefano Ferrari" userId="S::ge96hap@mytum.de::12614f5b-92f2-46fc-80cb-33d73f1bc615" providerId="AD" clId="Web-{7A3613AC-42B0-4867-A5B6-C1C1924A6627}"/>
    <pc:docChg chg="modSld">
      <pc:chgData name="Stefano Ferrari" userId="S::ge96hap@mytum.de::12614f5b-92f2-46fc-80cb-33d73f1bc615" providerId="AD" clId="Web-{7A3613AC-42B0-4867-A5B6-C1C1924A6627}" dt="2022-02-09T17:18:34.315" v="25" actId="20577"/>
      <pc:docMkLst>
        <pc:docMk/>
      </pc:docMkLst>
      <pc:sldChg chg="modSp">
        <pc:chgData name="Stefano Ferrari" userId="S::ge96hap@mytum.de::12614f5b-92f2-46fc-80cb-33d73f1bc615" providerId="AD" clId="Web-{7A3613AC-42B0-4867-A5B6-C1C1924A6627}" dt="2022-02-09T17:18:34.315" v="25" actId="20577"/>
        <pc:sldMkLst>
          <pc:docMk/>
          <pc:sldMk cId="0" sldId="305"/>
        </pc:sldMkLst>
        <pc:spChg chg="mod">
          <ac:chgData name="Stefano Ferrari" userId="S::ge96hap@mytum.de::12614f5b-92f2-46fc-80cb-33d73f1bc615" providerId="AD" clId="Web-{7A3613AC-42B0-4867-A5B6-C1C1924A6627}" dt="2022-02-09T17:18:34.315" v="25" actId="20577"/>
          <ac:spMkLst>
            <pc:docMk/>
            <pc:sldMk cId="0" sldId="305"/>
            <ac:spMk id="5" creationId="{BD7FDB82-B920-3541-A44A-1FE000C9419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_168_168_B507519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_167_167_116CECFF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Evaluation_UEQ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13394990330287"/>
          <c:y val="4.732793067946782E-2"/>
          <c:w val="0.87791542988800475"/>
          <c:h val="0.8588817631468261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A01800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 i="0" u="none" strike="noStrike" kern="1200" baseline="0">
                        <a:solidFill>
                          <a:schemeClr val="tx1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F</a:t>
                    </a:r>
                    <a:endParaRPr lang="en-US" sz="1100" b="1" i="0" u="none" strike="noStrike" kern="1200" baseline="0">
                      <a:solidFill>
                        <a:schemeClr val="tx1"/>
                      </a:solidFill>
                      <a:latin typeface="Open Sans Condensed" panose="020B0806030504020204" pitchFamily="34" charset="0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Worst Imaginable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0DE-B349-A0B2-87C14B5797A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Not Acceptable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0DE-B349-A0B2-87C14B5797A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solidFill>
                          <a:schemeClr val="bg1"/>
                        </a:solidFill>
                        <a:latin typeface="Greycliff CF Demi Bold" pitchFamily="2" charset="77"/>
                      </a:rPr>
                      <a:t>Detractor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8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Tabelle1!$B$2:$B$4</c:f>
              <c:numCache>
                <c:formatCode>0.00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DE-B349-A0B2-87C14B5797A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F7A43A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0606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E8200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D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60DE-B349-A0B2-87C14B5797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Poor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60DE-B349-A0B2-87C14B5797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Marginal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60DE-B349-A0B2-87C14B5797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Passive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schemeClr val="bg1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Tabelle1!$C$2:$C$4</c:f>
              <c:numCache>
                <c:formatCode>0.00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DE-B349-A0B2-87C14B5797A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0066E8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F7A43A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C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60DE-B349-A0B2-87C14B5797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OK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60DE-B349-A0B2-87C14B5797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Acceptable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60DE-B349-A0B2-87C14B5797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Promoter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Tabelle1!$D$2:$D$4</c:f>
              <c:numCache>
                <c:formatCode>0.00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0DE-B349-A0B2-87C14B5797A5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4</c:v>
                </c:pt>
              </c:strCache>
            </c:strRef>
          </c:tx>
          <c:spPr>
            <a:solidFill>
              <a:srgbClr val="0066E8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0606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58A0FF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B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latin typeface="Greycliff CF Demi Bold" pitchFamily="2" charset="77"/>
                      </a:rPr>
                      <a:t>Good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2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Tabelle1!$E$2:$E$4</c:f>
              <c:numCache>
                <c:formatCode>0.00</c:formatCode>
                <c:ptCount val="3"/>
                <c:pt idx="0">
                  <c:v>7.5</c:v>
                </c:pt>
                <c:pt idx="1">
                  <c:v>7.5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0DE-B349-A0B2-87C14B5797A5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5</c:v>
                </c:pt>
              </c:strCache>
            </c:strRef>
          </c:tx>
          <c:spPr>
            <a:solidFill>
              <a:srgbClr val="F7A43A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0066E8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A</a:t>
                    </a:r>
                    <a:endParaRPr lang="en-US" b="1">
                      <a:solidFill>
                        <a:schemeClr val="tx1"/>
                      </a:solidFill>
                      <a:latin typeface="Open Sans Condensed" panose="020B0806030504020204" pitchFamily="34" charset="0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100" b="1" i="0" u="none" strike="noStrike" kern="1200" baseline="0">
                        <a:solidFill>
                          <a:schemeClr val="bg1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Excel-</a:t>
                    </a:r>
                    <a:b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</a:br>
                    <a: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lent</a:t>
                    </a:r>
                    <a:endParaRPr lang="en-US" sz="1100" b="1" i="0"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100" b="1" i="0" u="none" strike="noStrike" kern="1200" baseline="0">
                      <a:solidFill>
                        <a:schemeClr val="bg1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schemeClr val="bg1"/>
                    </a:solidFill>
                    <a:latin typeface="Greycliff CF Demi Bold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Tabelle1!$F$2:$F$4</c:f>
              <c:numCache>
                <c:formatCode>0.00</c:formatCode>
                <c:ptCount val="3"/>
                <c:pt idx="0">
                  <c:v>22.5</c:v>
                </c:pt>
                <c:pt idx="1">
                  <c:v>7.5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0DE-B349-A0B2-87C14B5797A5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6</c:v>
                </c:pt>
              </c:strCache>
            </c:strRef>
          </c:tx>
          <c:spPr>
            <a:solidFill>
              <a:srgbClr val="003066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Lbls>
            <c:dLbl>
              <c:idx val="1"/>
              <c:tx>
                <c:rich>
                  <a:bodyPr rot="0" spcFirstLastPara="1" vertOverflow="ellipsis" vert="horz" wrap="none" lIns="0" tIns="0" rIns="0" bIns="0" anchor="ctr" anchorCtr="0">
                    <a:no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/>
                      <a:t>Best</a:t>
                    </a:r>
                    <a:r>
                      <a:rPr lang="en-US" baseline="0"/>
                      <a:t> </a:t>
                    </a:r>
                    <a:br>
                      <a:rPr lang="en-US" baseline="0"/>
                    </a:br>
                    <a:r>
                      <a:rPr lang="en-US"/>
                      <a:t>Imaginable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0">
                  <a:no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80754201131989"/>
                      <c:h val="0.195503405028033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1E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Tabelle1!$G$2:$G$4</c:f>
              <c:numCache>
                <c:formatCode>0.00</c:formatCode>
                <c:ptCount val="3"/>
                <c:pt idx="0">
                  <c:v>0</c:v>
                </c:pt>
                <c:pt idx="1">
                  <c:v>15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60DE-B349-A0B2-87C14B579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42537216"/>
        <c:axId val="842537872"/>
      </c:barChart>
      <c:catAx>
        <c:axId val="8425372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eycliff CF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842537872"/>
        <c:crosses val="autoZero"/>
        <c:auto val="1"/>
        <c:lblAlgn val="ctr"/>
        <c:lblOffset val="100"/>
        <c:noMultiLvlLbl val="0"/>
      </c:catAx>
      <c:valAx>
        <c:axId val="84253787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84253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13394990330287"/>
          <c:y val="4.732793067946782E-2"/>
          <c:w val="0.87791542988800475"/>
          <c:h val="0.8588817631468261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A01800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 i="0" u="none" strike="noStrike" kern="1200" baseline="0">
                        <a:solidFill>
                          <a:schemeClr val="tx1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F</a:t>
                    </a:r>
                    <a:endParaRPr lang="en-US" sz="1100" b="1" i="0" u="none" strike="noStrike" kern="1200" baseline="0">
                      <a:solidFill>
                        <a:schemeClr val="tx1"/>
                      </a:solidFill>
                      <a:latin typeface="Open Sans Condensed" panose="020B0806030504020204" pitchFamily="34" charset="0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Worst Imaginable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60DE-B349-A0B2-87C14B5797A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Not Acceptable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60DE-B349-A0B2-87C14B5797A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solidFill>
                          <a:schemeClr val="bg1"/>
                        </a:solidFill>
                        <a:latin typeface="Greycliff CF Demi Bold" pitchFamily="2" charset="77"/>
                      </a:rPr>
                      <a:t>Detractor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8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Tabelle1!$B$2:$B$4</c:f>
              <c:numCache>
                <c:formatCode>0.00</c:formatCode>
                <c:ptCount val="3"/>
                <c:pt idx="0">
                  <c:v>50</c:v>
                </c:pt>
                <c:pt idx="1">
                  <c:v>25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0DE-B349-A0B2-87C14B5797A5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F7A43A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0606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E8200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D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60DE-B349-A0B2-87C14B5797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Poor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60DE-B349-A0B2-87C14B5797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Marginal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60DE-B349-A0B2-87C14B5797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Passive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schemeClr val="bg1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Tabelle1!$C$2:$C$4</c:f>
              <c:numCache>
                <c:formatCode>0.00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0DE-B349-A0B2-87C14B5797A5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0066E8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F7A43A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C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60DE-B349-A0B2-87C14B5797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OK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60DE-B349-A0B2-87C14B5797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Acceptable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60DE-B349-A0B2-87C14B5797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Promoter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Tabelle1!$D$2:$D$4</c:f>
              <c:numCache>
                <c:formatCode>0.00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0DE-B349-A0B2-87C14B5797A5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4</c:v>
                </c:pt>
              </c:strCache>
            </c:strRef>
          </c:tx>
          <c:spPr>
            <a:solidFill>
              <a:srgbClr val="0066E8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0606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58A0FF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</a:rPr>
                      <a:t>B</a:t>
                    </a:r>
                    <a:endParaRPr lang="en-US" b="1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latin typeface="Greycliff CF Demi Bold" pitchFamily="2" charset="77"/>
                      </a:rPr>
                      <a:t>Good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2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Tabelle1!$E$2:$E$4</c:f>
              <c:numCache>
                <c:formatCode>0.00</c:formatCode>
                <c:ptCount val="3"/>
                <c:pt idx="0">
                  <c:v>7.5</c:v>
                </c:pt>
                <c:pt idx="1">
                  <c:v>7.5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0DE-B349-A0B2-87C14B5797A5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5</c:v>
                </c:pt>
              </c:strCache>
            </c:strRef>
          </c:tx>
          <c:spPr>
            <a:solidFill>
              <a:srgbClr val="F7A43A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C0C0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A-60DE-B349-A0B2-87C14B5797A5}"/>
              </c:ext>
            </c:extLst>
          </c:dPt>
          <c:dPt>
            <c:idx val="1"/>
            <c:invertIfNegative val="0"/>
            <c:bubble3D val="0"/>
            <c:spPr>
              <a:solidFill>
                <a:srgbClr val="0066E8">
                  <a:alpha val="7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C-60DE-B349-A0B2-87C14B5797A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600" b="1">
                        <a:solidFill>
                          <a:schemeClr val="tx1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A</a:t>
                    </a:r>
                    <a:endParaRPr lang="en-US" b="1">
                      <a:solidFill>
                        <a:schemeClr val="tx1"/>
                      </a:solidFill>
                      <a:latin typeface="Open Sans Condensed" panose="020B0806030504020204" pitchFamily="34" charset="0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60DE-B349-A0B2-87C14B5797A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100" b="1" i="0" u="none" strike="noStrike" kern="1200" baseline="0">
                        <a:solidFill>
                          <a:schemeClr val="bg1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Excel-</a:t>
                    </a:r>
                    <a:b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</a:br>
                    <a:r>
                      <a:rPr lang="en-US" sz="1400" b="1" i="0"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lent</a:t>
                    </a:r>
                    <a:endParaRPr lang="en-US" sz="1100" b="1" i="0"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100" b="1" i="0" u="none" strike="noStrike" kern="1200" baseline="0">
                      <a:solidFill>
                        <a:schemeClr val="bg1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schemeClr val="bg1"/>
                    </a:solidFill>
                    <a:latin typeface="Greycliff CF Demi Bold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Tabelle1!$F$2:$F$4</c:f>
              <c:numCache>
                <c:formatCode>0.00</c:formatCode>
                <c:ptCount val="3"/>
                <c:pt idx="0">
                  <c:v>22.5</c:v>
                </c:pt>
                <c:pt idx="1">
                  <c:v>7.5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60DE-B349-A0B2-87C14B5797A5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6</c:v>
                </c:pt>
              </c:strCache>
            </c:strRef>
          </c:tx>
          <c:spPr>
            <a:solidFill>
              <a:srgbClr val="003066">
                <a:alpha val="70000"/>
              </a:srgb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Lbls>
            <c:dLbl>
              <c:idx val="1"/>
              <c:tx>
                <c:rich>
                  <a:bodyPr rot="0" spcFirstLastPara="1" vertOverflow="ellipsis" vert="horz" wrap="none" lIns="0" tIns="0" rIns="0" bIns="0" anchor="ctr" anchorCtr="0">
                    <a:noAutofit/>
                  </a:bodyPr>
                  <a:lstStyle/>
                  <a:p>
                    <a:pPr algn="ctr" rtl="0">
                      <a:defRPr lang="en-US" sz="1400" b="1" i="0" u="none" strike="noStrike" kern="1200" baseline="0">
                        <a:solidFill>
                          <a:prstClr val="white"/>
                        </a:solidFill>
                        <a:latin typeface="Greycliff CF Demi Bold" pitchFamily="2" charset="77"/>
                        <a:ea typeface="Open Sans Condensed" panose="020B0806030504020204" pitchFamily="34" charset="0"/>
                        <a:cs typeface="Open Sans Condensed" panose="020B0806030504020204" pitchFamily="34" charset="0"/>
                      </a:defRPr>
                    </a:pPr>
                    <a:r>
                      <a:rPr lang="en-US"/>
                      <a:t>Best</a:t>
                    </a:r>
                    <a:r>
                      <a:rPr lang="en-US" baseline="0"/>
                      <a:t> </a:t>
                    </a:r>
                    <a:br>
                      <a:rPr lang="en-US" baseline="0"/>
                    </a:br>
                    <a:r>
                      <a:rPr lang="en-US"/>
                      <a:t>Imaginable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0">
                  <a:no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/>
                      </a:solidFill>
                      <a:latin typeface="Greycliff CF Demi Bold" pitchFamily="2" charset="77"/>
                      <a:ea typeface="Open Sans Condensed" panose="020B0806030504020204" pitchFamily="34" charset="0"/>
                      <a:cs typeface="Open Sans Condensed" panose="020B08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80754201131989"/>
                      <c:h val="0.195503405028033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1E-60DE-B349-A0B2-87C14B5797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prstClr val="white"/>
                    </a:solidFill>
                    <a:latin typeface="Greycliff CF Demi Bold" pitchFamily="2" charset="77"/>
                    <a:ea typeface="Open Sans Condensed" panose="020B0806030504020204" pitchFamily="34" charset="0"/>
                    <a:cs typeface="Open Sans Condensed" panose="020B0806030504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Grade</c:v>
                </c:pt>
                <c:pt idx="1">
                  <c:v>Adjective</c:v>
                </c:pt>
                <c:pt idx="2">
                  <c:v>Acceptable</c:v>
                </c:pt>
              </c:strCache>
            </c:strRef>
          </c:cat>
          <c:val>
            <c:numRef>
              <c:f>Tabelle1!$G$2:$G$4</c:f>
              <c:numCache>
                <c:formatCode>0.00</c:formatCode>
                <c:ptCount val="3"/>
                <c:pt idx="0">
                  <c:v>0</c:v>
                </c:pt>
                <c:pt idx="1">
                  <c:v>15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60DE-B349-A0B2-87C14B5797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842537216"/>
        <c:axId val="842537872"/>
      </c:barChart>
      <c:catAx>
        <c:axId val="8425372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eycliff CF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842537872"/>
        <c:crosses val="autoZero"/>
        <c:auto val="1"/>
        <c:lblAlgn val="ctr"/>
        <c:lblOffset val="100"/>
        <c:noMultiLvlLbl val="0"/>
      </c:catAx>
      <c:valAx>
        <c:axId val="84253787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0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84253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[Evaluation_UEQ.xlsx]Benchmark!$B$27</c:f>
              <c:strCache>
                <c:ptCount val="1"/>
                <c:pt idx="0">
                  <c:v>Lower Border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[Evaluation_UEQ.xlsx]Benchmark!$B$28:$B$33</c:f>
              <c:numCache>
                <c:formatCode>0.00</c:formatCode>
                <c:ptCount val="6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5-4958-A2D7-3641FB7246DD}"/>
            </c:ext>
          </c:extLst>
        </c:ser>
        <c:ser>
          <c:idx val="1"/>
          <c:order val="1"/>
          <c:tx>
            <c:strRef>
              <c:f>[Evaluation_UEQ.xlsx]Benchmark!$C$27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rgbClr val="D9301D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[Evaluation_UEQ.xlsx]Benchmark!$C$28:$C$33</c:f>
              <c:numCache>
                <c:formatCode>General</c:formatCode>
                <c:ptCount val="6"/>
                <c:pt idx="0">
                  <c:v>0.69</c:v>
                </c:pt>
                <c:pt idx="1">
                  <c:v>0.72</c:v>
                </c:pt>
                <c:pt idx="2">
                  <c:v>0.6</c:v>
                </c:pt>
                <c:pt idx="3">
                  <c:v>0.78</c:v>
                </c:pt>
                <c:pt idx="4">
                  <c:v>0.5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65-4958-A2D7-3641FB7246DD}"/>
            </c:ext>
          </c:extLst>
        </c:ser>
        <c:ser>
          <c:idx val="2"/>
          <c:order val="2"/>
          <c:tx>
            <c:strRef>
              <c:f>[Evaluation_UEQ.xlsx]Benchmark!$D$27</c:f>
              <c:strCache>
                <c:ptCount val="1"/>
                <c:pt idx="0">
                  <c:v>Below Average</c:v>
                </c:pt>
              </c:strCache>
            </c:strRef>
          </c:tx>
          <c:spPr>
            <a:solidFill>
              <a:srgbClr val="FEA234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[Evaluation_UEQ.xlsx]Benchmark!$D$28:$D$33</c:f>
              <c:numCache>
                <c:formatCode>General</c:formatCode>
                <c:ptCount val="6"/>
                <c:pt idx="0">
                  <c:v>0.49</c:v>
                </c:pt>
                <c:pt idx="1">
                  <c:v>0.48</c:v>
                </c:pt>
                <c:pt idx="2">
                  <c:v>0.45000000000000007</c:v>
                </c:pt>
                <c:pt idx="3">
                  <c:v>0.35999999999999988</c:v>
                </c:pt>
                <c:pt idx="4">
                  <c:v>0.5</c:v>
                </c:pt>
                <c:pt idx="5">
                  <c:v>0.53999999999999992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65-4958-A2D7-3641FB7246DD}"/>
            </c:ext>
          </c:extLst>
        </c:ser>
        <c:ser>
          <c:idx val="3"/>
          <c:order val="3"/>
          <c:tx>
            <c:strRef>
              <c:f>[Evaluation_UEQ.xlsx]Benchmark!$E$27</c:f>
              <c:strCache>
                <c:ptCount val="1"/>
                <c:pt idx="0">
                  <c:v>Above Average</c:v>
                </c:pt>
              </c:strCache>
            </c:strRef>
          </c:tx>
          <c:spPr>
            <a:solidFill>
              <a:srgbClr val="D2F68A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[Evaluation_UEQ.xlsx]Benchmark!$E$28:$E$33</c:f>
              <c:numCache>
                <c:formatCode>General</c:formatCode>
                <c:ptCount val="6"/>
                <c:pt idx="0">
                  <c:v>0.40000000000000013</c:v>
                </c:pt>
                <c:pt idx="1">
                  <c:v>0.53</c:v>
                </c:pt>
                <c:pt idx="2">
                  <c:v>0.44999999999999996</c:v>
                </c:pt>
                <c:pt idx="3">
                  <c:v>0.34000000000000008</c:v>
                </c:pt>
                <c:pt idx="4">
                  <c:v>0.35000000000000009</c:v>
                </c:pt>
                <c:pt idx="5">
                  <c:v>0.42000000000000015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765-4958-A2D7-3641FB7246DD}"/>
            </c:ext>
          </c:extLst>
        </c:ser>
        <c:ser>
          <c:idx val="4"/>
          <c:order val="4"/>
          <c:tx>
            <c:strRef>
              <c:f>[Evaluation_UEQ.xlsx]Benchmark!$F$27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2B32F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[Evaluation_UEQ.xlsx]Benchmark!$F$28:$F$33</c:f>
              <c:numCache>
                <c:formatCode>General</c:formatCode>
                <c:ptCount val="6"/>
                <c:pt idx="0">
                  <c:v>0.26</c:v>
                </c:pt>
                <c:pt idx="1">
                  <c:v>0.27</c:v>
                </c:pt>
                <c:pt idx="2">
                  <c:v>0.37999999999999989</c:v>
                </c:pt>
                <c:pt idx="3">
                  <c:v>0.21999999999999997</c:v>
                </c:pt>
                <c:pt idx="4">
                  <c:v>0.34999999999999987</c:v>
                </c:pt>
                <c:pt idx="5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65-4958-A2D7-3641FB7246DD}"/>
            </c:ext>
          </c:extLst>
        </c:ser>
        <c:ser>
          <c:idx val="5"/>
          <c:order val="5"/>
          <c:tx>
            <c:strRef>
              <c:f>[Evaluation_UEQ.xlsx]Benchmark!$G$27</c:f>
              <c:strCache>
                <c:ptCount val="1"/>
                <c:pt idx="0">
                  <c:v>Excellent</c:v>
                </c:pt>
              </c:strCache>
            </c:strRef>
          </c:tx>
          <c:spPr>
            <a:solidFill>
              <a:srgbClr val="4B881D"/>
            </a:solidFill>
          </c:spPr>
          <c:invertIfNegative val="0"/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[Evaluation_UEQ.xlsx]Benchmark!$G$28:$G$33</c:f>
              <c:numCache>
                <c:formatCode>General</c:formatCode>
                <c:ptCount val="6"/>
                <c:pt idx="0">
                  <c:v>0.65999999999999992</c:v>
                </c:pt>
                <c:pt idx="1">
                  <c:v>0.5</c:v>
                </c:pt>
                <c:pt idx="2">
                  <c:v>0.62000000000000011</c:v>
                </c:pt>
                <c:pt idx="3">
                  <c:v>0.8</c:v>
                </c:pt>
                <c:pt idx="4">
                  <c:v>0.8</c:v>
                </c:pt>
                <c:pt idx="5">
                  <c:v>0.89999999999999991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765-4958-A2D7-3641FB724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5688512"/>
        <c:axId val="465684592"/>
      </c:barChart>
      <c:lineChart>
        <c:grouping val="standard"/>
        <c:varyColors val="0"/>
        <c:ser>
          <c:idx val="6"/>
          <c:order val="6"/>
          <c:tx>
            <c:strRef>
              <c:f>[Evaluation_UEQ.xlsx]Benchmark!$H$27</c:f>
              <c:strCache>
                <c:ptCount val="1"/>
                <c:pt idx="0">
                  <c:v>Mean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diamond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[Evaluation_UEQ.xlsx]Benchmark!$A$28:$A$33</c:f>
              <c:strCache>
                <c:ptCount val="6"/>
                <c:pt idx="0">
                  <c:v>Attractiveness</c:v>
                </c:pt>
                <c:pt idx="1">
                  <c:v>Perspicuity</c:v>
                </c:pt>
                <c:pt idx="2">
                  <c:v>Efficiency</c:v>
                </c:pt>
                <c:pt idx="3">
                  <c:v>Dependability</c:v>
                </c:pt>
                <c:pt idx="4">
                  <c:v>Stimulation</c:v>
                </c:pt>
                <c:pt idx="5">
                  <c:v>Novelty</c:v>
                </c:pt>
              </c:strCache>
            </c:strRef>
          </c:cat>
          <c:val>
            <c:numRef>
              <c:f>[Evaluation_UEQ.xlsx]Benchmark!$H$28:$H$33</c:f>
              <c:numCache>
                <c:formatCode>0.00</c:formatCode>
                <c:ptCount val="6"/>
                <c:pt idx="0">
                  <c:v>1.8666666666666665</c:v>
                </c:pt>
                <c:pt idx="1">
                  <c:v>2.5499999999999998</c:v>
                </c:pt>
                <c:pt idx="2">
                  <c:v>2.0750000000000002</c:v>
                </c:pt>
                <c:pt idx="3">
                  <c:v>1.65</c:v>
                </c:pt>
                <c:pt idx="4">
                  <c:v>1.65</c:v>
                </c:pt>
                <c:pt idx="5">
                  <c:v>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765-4958-A2D7-3641FB724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688512"/>
        <c:axId val="465684592"/>
      </c:lineChart>
      <c:catAx>
        <c:axId val="465688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684592"/>
        <c:crossesAt val="-1"/>
        <c:auto val="1"/>
        <c:lblAlgn val="ctr"/>
        <c:lblOffset val="100"/>
        <c:noMultiLvlLbl val="0"/>
      </c:catAx>
      <c:valAx>
        <c:axId val="465684592"/>
        <c:scaling>
          <c:orientation val="minMax"/>
          <c:max val="2.5"/>
          <c:min val="-1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465688512"/>
        <c:crosses val="autoZero"/>
        <c:crossBetween val="between"/>
      </c:valAx>
    </c:plotArea>
    <c:legend>
      <c:legendPos val="r"/>
      <c:legendEntry>
        <c:idx val="5"/>
        <c:delete val="1"/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1_5499E9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F92412-11F5-044B-AEEC-D1DE2B41F7CC}" authorId="{E5E5147C-9EC1-9918-BAB0-38843CBAF8ED}" created="2022-02-09T07:50:32.246">
    <pc:sldMkLst xmlns:pc="http://schemas.microsoft.com/office/powerpoint/2013/main/command">
      <pc:docMk/>
      <pc:sldMk cId="1419372848" sldId="321"/>
    </pc:sldMkLst>
    <p188:replyLst>
      <p188:reply id="{8915376B-1FCC-E146-8E07-3945E0098BF3}" authorId="{57F471D3-61AB-1040-C0C3-7BEC29848462}" created="2022-02-09T09:28:10.309">
        <p188:txBody>
          <a:bodyPr/>
          <a:lstStyle/>
          <a:p>
            <a:r>
              <a:rPr lang="de-DE"/>
              <a:t>Alles klar! Das war meine Frage gestern. :)
</a:t>
            </a:r>
          </a:p>
        </p188:txBody>
      </p188:reply>
    </p188:replyLst>
    <p188:txBody>
      <a:bodyPr/>
      <a:lstStyle/>
      <a:p>
        <a:r>
          <a:rPr lang="en-US"/>
          <a:t>@Bea: Hier nur den Quellverweis in Klammern angeben. Hinten im Literaturverzeichnis dann die volle Angabe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512E3D5-8489-9845-A16E-908E8FE125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8A8C31-7F0E-E143-BD9B-B8AC8D8D3F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1712F-5B29-3540-B8DE-181B4EB1A43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8FE463-3259-CE43-96E7-7B14F5A93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83C5B1-62C8-E24B-925E-30BD16346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89AB1-83C3-C54D-8E65-88AC0C427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8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6.50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2108 24575,'5'-7'0,"0"-1"0,0-8 0,3-5 0,3-23 0,6 0 0,-6 1 0,9-12 0,-6 22 0,4-16 0,-2 14 0,-4 4 0,7-5 0,-2 4 0,7-7 0,-2 2 0,-5 7 0,12-9 0,-4 4 0,12-17 0,-8 12 0,12-23 0,-6 11 0,19-23 0,1 0 0,-14 18 0,-9 15 0,-2 1 0,-2 1 0,16-12 0,4-1 0,-4 9 0,28-24 0,-6 22 0,-19 9 0,28-18 0,-25 10 0,11-9 0,-9 6 0,14-7 0,-5 7 0,-14 13 0,13-11 0,-15 19 0,12-7 0,-4 9 0,-15 9 0,4-4 0,-6 3 0,13-4 0,-10 7 0,16-3 0,-31 10 0,30-6 0,-14 5 0,6-2 0,10 3 0,-10 3 0,18-2 0,-4 5 0,4-3 0,5 4 0,-3 0 0,10 4 0,4-3 0,-17 5 0,32-5 0,-45 2 0,1 1 0,35 1 0,-6 2 0,-43 0 0,0 2 0,0-1 0,-2-1 0,-2-2 0,-18-4 0,5 4 0,-9-4 0,-4 3 0,0-1 0,13 8 0,11 3 0,6 2 0,5 1 0,-13-5 0,-5-5 0,-12-2 0,-8-5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2.19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159 1 24575,'5'11'0,"-2"-1"0,7 3 0,-3-4 0,14 18 0,3 4 0,15 19 0,-9-12 0,3 5 0,-7-17 0,-6-4 0,2 3 0,-9-11 0,-2-1 0,-4-6 0,-2 1 0,-1-6 0,-3 2 0,3 1 0,1 3 0,1 5 0,1-5 0,-2 7 0,0-9 0,-2 4 0,-1-6 0,0-1 0,-2 1 0,2-2 0,-2 3 0,0 0 0,-2-3 0,0 2 0,-15-1 0,-6 6 0,-12-2 0,5 2 0,-11-2 0,-2 3 0,-13-2 0,8-1 0,-7 0 0,28-6 0,-13 2 0,23-3 0,3 0 0,7 0 0,0 0 0,2 0 0,0 2 0,1-1 0,3 1 0,-1-2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5.14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175 0 24575,'3'10'0,"5"3"0,20 22 0,-3-5 0,12 14 0,-20-20 0,3 3 0,-4-2 0,11 11 0,4 2 0,-7-7 0,0-3 0,-17-12 0,3 1 0,-7-3 0,5 4 0,1 3 0,3 0 0,-4-1 0,-2-10 0,-6-5 0,-3-3 0,-1 1 0,-3 2 0,-7 3 0,-7 3 0,-14-1 0,-11-1 0,-36-5 0,1-1 0,6-3 0,5 0 0,46 3 0,-4-3 0,20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26.95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1819 24575,'2'-8'0,"4"-7"0,5-4 0,9-13 0,4-9 0,3 2 0,-2-6 0,-6 22 0,3-14 0,-2 9 0,0-3 0,7-12 0,-12 22 0,17-27 0,-9 20 0,9-17 0,-5 7 0,-4 7 0,-4 3 0,2 4 0,2-6 0,0 6 0,10-14 0,-11 20 0,16-22 0,-14 19 0,21-22 0,-23 23 0,31-20 0,-24 16 0,37-23 0,-32 18 0,17-9 0,-9 8 0,-11 9 0,27-16 0,-30 20 0,13-10 0,1-2 0,-12 7 0,34-20 0,-35 24 0,14-9 0,-3 2 0,-15 8 0,16-10 0,8 5 0,-18 5 0,39-12 0,-31 11 0,8-1 0,-12 4 0,4 1 0,4-3 0,3-1 0,15-4 0,-22 8 0,33-8 0,-32 7 0,26-7 0,-36 12 0,13-4 0,-3 5 0,-6-1 0,43-6 0,-34 5 0,27 0 0,-7 3 0,-21 2 0,49 1 0,-51 0 0,23 4 0,-9-9 0,-14 5 0,18-3 0,18 1 0,9 2 0,3 0 0,-32 0 0,-5 2 0,-3 2 0,29-7 0,-35 8 0,11-7 0,-4 6 0,-12-2 0,9 3 0,-23 0 0,14 0 0,-19 0 0,12-3 0,2 3 0,1-3 0,18 3 0,-17 0 0,27 0 0,-26 0 0,47 0 0,-15 0 0,9 0 0,-16 3 0,-13 1 0,-9-1 0,6 3 0,-16-5 0,5 5 0,-11-6 0,9 6 0,-11-6 0,-4 5 0,3-4 0,-5 1 0,6 0 0,-9-1 0,7 4 0,-6-4 0,14 4 0,-2-2 0,-2 3 0,3-3 0,-16 2 0,9-3 0,0 4 0,-3-1 0,4-2 0,-6 2 0,-2-4 0,2 3 0,-3-1 0,6 2 0,-5 1 0,15-1 0,-14 1 0,7-3 0,-9 1 0,-2-3 0,1 6 0,-3-4 0,1 2 0,3 2 0,-2-4 0,5 5 0,-6-3 0,0-3 0,-2 2 0,2-1 0,1 2 0,-1-2 0,9 4 0,-7-3 0,4 1 0,-3 0 0,-3-2 0,1-1 0,-1 1 0,-3-1 0,1-2 0,2 5 0,-2-3 0,5 1 0,-5 1 0,4-1 0,-3-1 0,1 3 0,-5-5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08.46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1372 24575,'9'0'0,"4"0"0,21 0 0,19 0 0,27 0 0,-10-3 0,-17 0 0,1 0 0,26-6 0,-24 2 0,1-1 0,42-3 0,-27-5 0,19-1 0,-47 1 0,30-8 0,-42 11 0,30-20 0,-13 13 0,19-15 0,-13 10 0,4-5 0,-8 0 0,14-15 0,5-4 0,-23 11 0,24-11 0,-22 22 0,10-8 0,-1 2 0,-22 9 0,4-12 0,0 3 0,23-29 0,-7 19 0,2-6 0,2 2 0,-29 23 0,21-19 0,-25 21 0,2-1 0,-7 2 0,6 2 0,-9-1 0,-3 9 0,-9-1 0,-2 9 0,-5-2 0,5 4 0,-1-7 0,4 1 0,-1-5 0,5 2 0,-8 1 0,7 3 0,-4-2 0,9-6 0,1-3 0,4-5 0,14-8 0,-11 9 0,10-8 0,-17 18 0,-1-5 0,-7 6 0,7-6 0,-5-1 0,2 3 0,-6 2 0,-5 9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09.32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88 24575,'3'-6'0,"0"3"0,13-6 0,27-1 0,45-3 0,-2-1 0,-18 8 0,3 1 0,-18 0 0,0 0 0,7 1 0,-3 1 0,23-1 0,-39 6 0,-25 4 0,-16 11 0,3 13 0,-3 0 0,0 16 0,0-2 0,0 1 0,0 12 0,0-21 0,0 15 0,0-16 0,-3 7 0,-1-12 0,0-3 0,-2-7 0,2 4 0,-3-7 0,1 0 0,3-9 0,0-5 0,3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14.45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2053 24575,'9'-2'0,"16"-6"0,18-9 0,37-11 0,-30 12 0,2 0 0,-1 1 0,1 0 0,18 1 0,1 1 0,-11 0 0,2 0 0,20-3 0,-1 2 0,-27 2 0,2 1 0,11-3 0,6-1 0,-8 2 0,30-6 0,-8 0 0,-3-1 0,-15 1 0,12-12 0,-5-7 0,15-12 0,-1-7 0,-25 7 0,-1-5 0,0-2 0,2 3 0,5 4 0,4 3 0,-2 0 0,-6-3-194,9-19 0,-7-2 0,-16 15 194,-8 8 0,-1 7 0,-3-12 0,-7 9 0,11-19 0,-1 6 0,-17 17 582,-1 4-582,-11 10 0,0-7 0,12-11 0,-14 13 0,13-11 0,-14 16 0,0 1 0,0-2 0,-4 2 0,3-1 0,3-6 0,-6 8 0,2-1 0,-6 8 0,1 5 0,10-42 0,-6 36 0,6-35 0,-12 49 0,-3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15.458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0 188 24575,'6'-10'0,"8"-6"0,17 0 0,4-7 0,22-6 0,-5 4 0,3-1 0,-8 6 0,-20 9 0,-4 1 0,-13 9 0,-2 4 0,4 7 0,3 6 0,5 2 0,5 0 0,-7 2 0,2-3 0,-10 7 0,8 14 0,-5 3 0,13 28 0,-13-29 0,8 26 0,-9-24 0,2 17 0,-3-9 0,-6 2 0,-2-17 0,-3-2 0,3-13 0,-2-4 0,1-9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11.26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2063 8191,'2'-3'0,"4"0"5063,1 3-5063,7-3 2818,18-1-2818,15-4 1719,31-6-1719,-8 4 0,-20 0 0,1 1 0,39-2 0,-28 1 0,5 0 0,12 3 0,1 1 0,-17-1 0,0-1 0,18-2 0,-3-1 6784,12-5-6784,-5-7 0,-6 0 0,-21-3 0,20-7 0,-5-8 0,-10 5 0,-6-3 0,10-6 0,7-4 0,0 1 0,0 1 0,-23 13 0,17-11 0,-16 0 0,8-15 0,-17 3 0,1-2 0,-3 7 0,10 0 0,-21 15 0,2 4 0,-6 0 0,2 0 0,9-13 0,-3 1 0,1 8 0,-15 5 0,3 13 0,-11-4 0,0 12 0,-9-1 0,0 7 0,-1 1 0,-1-1 0,4-1 0,-4 0 0,8-13 0,-2 5 0,7-10 0,-4 10 0,2-4 0,-8 11 0,8-12 0,-2 9 0,1-6 0,8-5 0,-8 7 0,15-19 0,-11 14 0,3-3 0,-12 10 0,-3 6 0,-3 0 0,2-2 0,2-2 0,2-5 0,0 4 0,1-11 0,-1 8 0,1-10 0,-1 4 0,1 6 0,-1-8 0,4 4 0,9-16 0,-3 0 0,6 0 0,-11 8 0,-1 7 0,-6 9 0,-2 2 0,1 2 0,-3 0 0,6-6 0,-6 5 0,3-5 0,-3 7 0,0-1 0,0-3 0,3 0 0,-2 2 0,2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6:06:35.686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0 493 24575,'6'0'0,"-1"-2"0,1 1 0,-3-4 0,2 2 0,4-6 0,2-1 0,12-11 0,4-2 0,8-8 0,1 0 0,-12 8 0,4-6 0,-13 11 0,7-7 0,-2 4 0,-6 4 0,6-3 0,-3 3 0,8-5 0,1 4 0,-4 0 0,0 5 0,3-4 0,-3-1 0,14-5 0,-13 5 0,1 1 0,-8 5 0,-10 2 0,0 9 0,-4 3 0,-1 6 0,1 1 0,-2 0 0,0 1 0,0 1 0,0-2 0,0 11 0,4 10 0,-3 4 0,6 5 0,-7-11 0,6-4 0,-5-4 0,2 0 0,0-7 0,-3 9 0,3 1 0,0 10 0,-2-3 0,5-6 0,-3-5 0,1-6 0,2 3 0,-3-4 0,0-2 0,0-2 0,-3-2 0,0-1 0,0 1 0,0-1 0,0 7 0,0-1 0,0 1 0,0-3 0,0-4 0,0 1 0,3-3 0,-3 2 0,3-2 0,0 9 0,9 25 0,10 11 0,5 13 0,7 9 0,-9-24 0,-1-1 0,-10-24 0,-7-12 0,-5-6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6.50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2108 24575,'5'-7'0,"0"-1"0,0-8 0,3-5 0,3-23 0,6 0 0,-6 1 0,9-12 0,-6 22 0,4-16 0,-2 14 0,-4 4 0,7-5 0,-2 4 0,7-7 0,-2 2 0,-5 7 0,12-9 0,-4 4 0,12-17 0,-8 12 0,12-23 0,-6 11 0,19-23 0,1 0 0,-14 18 0,-9 15 0,-2 1 0,-2 1 0,16-12 0,4-1 0,-4 9 0,28-24 0,-6 22 0,-19 9 0,28-18 0,-25 10 0,11-9 0,-9 6 0,14-7 0,-5 7 0,-14 13 0,13-11 0,-15 19 0,12-7 0,-4 9 0,-15 9 0,4-4 0,-6 3 0,13-4 0,-10 7 0,16-3 0,-31 10 0,30-6 0,-14 5 0,6-2 0,10 3 0,-10 3 0,18-2 0,-4 5 0,4-3 0,5 4 0,-3 0 0,10 4 0,4-3 0,-17 5 0,32-5 0,-45 2 0,1 1 0,35 1 0,-6 2 0,-43 0 0,0 2 0,0-1 0,-2-1 0,-2-2 0,-18-4 0,5 4 0,-9-4 0,-4 3 0,0-1 0,13 8 0,11 3 0,6 2 0,5 1 0,-13-5 0,-5-5 0,-12-2 0,-8-5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7.647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123 0 24575,'8'10'0,"4"0"0,8 12 0,6-2 0,7 10 0,-6-4 0,1-4 0,-13-1 0,2-7 0,-7-3 0,-2-2 0,5 3 0,-4 1 0,8 4 0,-3 0 0,0-2 0,-3-2 0,-1-3 0,-2 0 0,-1-4 0,-2 3 0,-1-8 0,-3 5 0,1-3 0,0 1 0,-1 3 0,3 1 0,-1 2 0,2 0 0,-3-2 0,1-1 0,-5-5 0,-1 0 0,-4 1 0,-7-3 0,0 2 0,-16 1 0,1 1 0,-19 3 0,-2-4 0,6 3 0,-6-2 0,17 2 0,-1 1 0,10-4 0,5 2 0,10-4 0,-6 3 0,10-3 0,0 3 0,0-3 0,0 3 0,0-1 0,0 1 0,1-1 0,3-1 0,-1-2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7.647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123 0 24575,'8'10'0,"4"0"0,8 12 0,6-2 0,7 10 0,-6-4 0,1-4 0,-13-1 0,2-7 0,-7-3 0,-2-2 0,5 3 0,-4 1 0,8 4 0,-3 0 0,0-2 0,-3-2 0,-1-3 0,-2 0 0,-1-4 0,-2 3 0,-1-8 0,-3 5 0,1-3 0,0 1 0,-1 3 0,3 1 0,-1 2 0,2 0 0,-3-2 0,1-1 0,-5-5 0,-1 0 0,-4 1 0,-7-3 0,0 2 0,-16 1 0,1 1 0,-19 3 0,-2-4 0,6 3 0,-6-2 0,17 2 0,-1 1 0,10-4 0,5 2 0,10-4 0,-6 3 0,10-3 0,0 3 0,0-3 0,0 3 0,0-1 0,0 1 0,1-1 0,3-1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1.011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0 1991 24575,'8'-16'0,"1"-3"0,5-4 0,-1-9 0,5 0 0,-5 1 0,5-3 0,3-7 0,0-5 0,7-8 0,-7 12 0,12-12 0,1 5 0,9-10 0,9-5 0,-13 18 0,9-6 0,0-4 0,10-2 0,-23 21 0,0 0 0,18-17 0,6-9 0,-13 16 0,15-9 0,-15 11 0,20-3 0,-28 16 0,32-20 0,1-5 0,-15 16 0,-10 6 0,-2 2 0,-1 8 0,1-3 0,1 1 0,10-2 0,17-10 0,-13 13 0,7-5 0,16-2 0,1 1 0,4 2 0,-6 5 0,6 1 0,-38 13 0,2 0 0,3-2 0,1-1 0,2 0 0,1 0 0,2 2 0,-1 1 0,-2 1 0,1 2 0,7-2 0,-2 2 0,27 1 0,-27-1 0,0-1 0,28 3 0,0-7 0,-38 10 0,0 1 0,-1-1 0,1-1 0,12 3 0,3 1 0,12-2 0,0 0-339,-4 2 0,-1 0 339,-5 2 0,-2 0-86,1 0 0,-4 1 86,24 6 0,-29-1 0,0 1 0,30 6 0,6 3 0,-42-9 0,-1-1 0,16 1 671,14 6-671,-33-5 179,-18 0-179,-19-3 0,-3 1 0,7 3 0,1 4 0,3 0 0,6 0 0,-9-4 0,8 1 0,-5 2 0,-4-2 0,0 0 0,-1 4 0,2-6 0,3 5 0,-5-5 0,-3-2 0,-5-2 0,-1 0 0,-3-3 0,1 1 0,0 1 0,-3-1 0,0-1 0,-2-1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2.19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159 1 24575,'5'11'0,"-2"-1"0,7 3 0,-3-4 0,14 18 0,3 4 0,15 19 0,-9-12 0,3 5 0,-7-17 0,-6-4 0,2 3 0,-9-11 0,-2-1 0,-4-6 0,-2 1 0,-1-6 0,-3 2 0,3 1 0,1 3 0,1 5 0,1-5 0,-2 7 0,0-9 0,-2 4 0,-1-6 0,0-1 0,-2 1 0,2-2 0,-2 3 0,0 0 0,-2-3 0,0 2 0,-15-1 0,-6 6 0,-12-2 0,5 2 0,-11-2 0,-2 3 0,-13-2 0,8-1 0,-7 0 0,28-6 0,-13 2 0,23-3 0,3 0 0,7 0 0,0 0 0,2 0 0,0 2 0,1-1 0,3 1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5.14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175 0 24575,'3'10'0,"5"3"0,20 22 0,-3-5 0,12 14 0,-20-20 0,3 3 0,-4-2 0,11 11 0,4 2 0,-7-7 0,0-3 0,-17-12 0,3 1 0,-7-3 0,5 4 0,1 3 0,3 0 0,-4-1 0,-2-10 0,-6-5 0,-3-3 0,-1 1 0,-3 2 0,-7 3 0,-7 3 0,-14-1 0,-11-1 0,-36-5 0,1-1 0,6-3 0,5 0 0,46 3 0,-4-3 0,20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26.95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1819 24575,'2'-8'0,"4"-7"0,5-4 0,9-13 0,4-9 0,3 2 0,-2-6 0,-6 22 0,3-14 0,-2 9 0,0-3 0,7-12 0,-12 22 0,17-27 0,-9 20 0,9-17 0,-5 7 0,-4 7 0,-4 3 0,2 4 0,2-6 0,0 6 0,10-14 0,-11 20 0,16-22 0,-14 19 0,21-22 0,-23 23 0,31-20 0,-24 16 0,37-23 0,-32 18 0,17-9 0,-9 8 0,-11 9 0,27-16 0,-30 20 0,13-10 0,1-2 0,-12 7 0,34-20 0,-35 24 0,14-9 0,-3 2 0,-15 8 0,16-10 0,8 5 0,-18 5 0,39-12 0,-31 11 0,8-1 0,-12 4 0,4 1 0,4-3 0,3-1 0,15-4 0,-22 8 0,33-8 0,-32 7 0,26-7 0,-36 12 0,13-4 0,-3 5 0,-6-1 0,43-6 0,-34 5 0,27 0 0,-7 3 0,-21 2 0,49 1 0,-51 0 0,23 4 0,-9-9 0,-14 5 0,18-3 0,18 1 0,9 2 0,3 0 0,-32 0 0,-5 2 0,-3 2 0,29-7 0,-35 8 0,11-7 0,-4 6 0,-12-2 0,9 3 0,-23 0 0,14 0 0,-19 0 0,12-3 0,2 3 0,1-3 0,18 3 0,-17 0 0,27 0 0,-26 0 0,47 0 0,-15 0 0,9 0 0,-16 3 0,-13 1 0,-9-1 0,6 3 0,-16-5 0,5 5 0,-11-6 0,9 6 0,-11-6 0,-4 5 0,3-4 0,-5 1 0,6 0 0,-9-1 0,7 4 0,-6-4 0,14 4 0,-2-2 0,-2 3 0,3-3 0,-16 2 0,9-3 0,0 4 0,-3-1 0,4-2 0,-6 2 0,-2-4 0,2 3 0,-3-1 0,6 2 0,-5 1 0,15-1 0,-14 1 0,7-3 0,-9 1 0,-2-3 0,1 6 0,-3-4 0,1 2 0,3 2 0,-2-4 0,5 5 0,-6-3 0,0-3 0,-2 2 0,2-1 0,1 2 0,-1-2 0,9 4 0,-7-3 0,4 1 0,-3 0 0,-3-2 0,1-1 0,-1 1 0,-3-1 0,1-2 0,2 5 0,-2-3 0,5 1 0,-5 1 0,4-1 0,-3-1 0,1 3 0,-5-5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32.93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 24575,'48'52'0,"0"0"0,1 0 0,19 17 0,-20-14 0,-40-34 0,-3-6 0,0-3 0,2 5 0,-4-4 0,5 10 0,-3-1 0,-2-2 0,2 9 0,-2-11 0,0 12 0,0-10 0,-3 3 0,0-8 0,0 3 0,0 0 0,0-3 0,0 0 0,0-1 0,-3 4 0,3-1 0,-5 1 0,2-4 0,-2 1 0,0 3 0,0 6 0,0-7 0,-6 12 0,1-1 0,-5 12 0,3-3 0,5-8 0,0-5 0,4-6 0,-2 0 0,0-3 0,0 0 0,0-6 0,0 5 0,0 2 0,0-4 0,0 9 0,1-10 0,-1 5 0,2-7 0,-1-2 0,2 4 0,-3-4 0,1 3 0,1-4 0,1-2 0,2-1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34.04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 24575,'0'8'0,"0"-1"0,0 1 0,0-1 0,0 5 0,0 3 0,2-2 0,0 7 0,3-5 0,4 13 0,-4-8 0,1 1 0,2 3 0,-5-7 0,5 11 0,-2-10 0,-1 0 0,-1-6 0,1 0 0,2-3 0,0-2 0,0-1 0,1-1 0,-3-1 0,1-2 0,-2 0 0,3 0 0,0-1 0,0 1 0,1-4 0,2-3 0,-1 0 0,9-10 0,-2 0 0,7-11 0,-8 6 0,7-8 0,-15 12 0,12-9 0,-8 9 0,0 2 0,-2 3 0,-6 6 0,0 0 0,-2 1 0,1 2 0,-2-2 0,2 0 0,-2 1 0,2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36.17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 24575,'4'4'0,"12"12"0,-3 0 0,13 10 0,-6-6 0,0-1 0,-2-3 0,-2 0 0,0 3 0,4 7 0,6 9 0,5 16 0,0-2 0,-3 10 0,-1 0 0,-9-3 0,2-2 0,-7 2 0,-6-10 0,2 8 0,-5-2 0,-1-20 0,3 22 0,2-3 0,7 30 0,-6-31 0,-2 0 0,5 34 0,-2 13 0,-9-40 0,5 18 0,-5-41 0,2 29 0,-3-30 0,-3 24 0,0-8 0,-1 9 0,-2 5 0,5 6 0,-5-4 0,5-7 0,-2-23 0,0 6 0,2-6 0,-1 10 0,-2 12 0,1-7 0,-1 8 0,-2-19 0,3 11 0,0-28 0,-3 27 0,2-13 0,-6 21 0,2 2 0,-1-14 0,2 9 0,2-30 0,-2 30 0,1-13 0,2 2 0,-4-1 0,4-22 0,-4 10 0,3-14 0,-1 10 0,2-12 0,-2 6 0,4-12 0,0 1 0,2-5 0,0 0 0,0 0 0,-2 0 0,1-2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37.17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24575,'0'7'0,"2"2"0,1-2 0,2 7 0,2 5 0,-1 6 0,2 0 0,-2 2 0,-1-5 0,0 2 0,0-6 0,1 0 0,-2-3 0,1-1 0,0-1 0,2-2 0,-2-4 0,1 2 0,1-4 0,-2-1 0,1-2 0,-2-2 0,0 0 0,5 0 0,1 0 0,11 0 0,-5-2 0,7-3 0,0-9 0,-1-4 0,4-2 0,-4-2 0,1 4 0,3-4 0,-3 2 0,-3 3 0,5-9 0,-13 12 0,4-3 0,-9 8 0,-5 6 0,0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43.32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0 24575,'4'9'0,"-1"-2"0,1 4 0,-1-1 0,2 11 0,3 1 0,3 9 0,1-5 0,8 9 0,-2-8 0,4 6 0,-2-1 0,-3-6 0,-2 9 0,-1-9 0,1 13 0,1 2 0,-1-3 0,5 21 0,-2 0 0,4 15 0,0 5 0,-6-18 0,3 4 0,-11-22 0,12 22 0,-9-18 0,6 16 0,1 4 0,-4-10 0,1 15 0,-2-18 0,-3 8 0,5 12 0,2-7 0,-1 11 0,4-15 0,-5 0 0,2 0 0,-6 1 0,-1-1 0,-4-19 0,1 10 0,-1-19 0,1 17 0,2-6 0,-2 2 0,2-4 0,-6-10 0,3 12 0,-2-3 0,0 0 0,2 21 0,-5-15 0,2 19 0,-3-5 0,0-16 0,0 17 0,0-27 0,0 32 0,0-32 0,0 27 0,-2-36 0,1 36 0,-1-9 0,2 3 0,0-1 0,0 6 0,-3-8 0,2 15 0,-2-31 0,3-5 0,0-18 0,0 8 0,0-6 0,0 0 0,0 3 0,0 0 0,0-2 0,0 7 0,0-9 0,2 9 0,-1-4 0,1 6 0,1-5 0,-3 0 0,2-10 0,-2 7 0,0-2 0,0 1 0,0 2 0,0 11 0,3 0 0,-2 3 0,2-4 0,-3-6 0,0-3 0,0 25 0,0 30 0,0-21 0,-2 8 0,-1 3 0,-5 11 0,4-22 0,-2 0 0,-8 25 0,9-36 0,-1-18 0,5-18 0,0-5 0,-1 1 0,2-1 0,0-4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1.011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0 1991 24575,'8'-16'0,"1"-3"0,5-4 0,-1-9 0,5 0 0,-5 1 0,5-3 0,3-7 0,0-5 0,7-8 0,-7 12 0,12-12 0,1 5 0,9-10 0,9-5 0,-13 18 0,9-6 0,0-4 0,10-2 0,-23 21 0,0 0 0,18-17 0,6-9 0,-13 16 0,15-9 0,-15 11 0,20-3 0,-28 16 0,32-20 0,1-5 0,-15 16 0,-10 6 0,-2 2 0,-1 8 0,1-3 0,1 1 0,10-2 0,17-10 0,-13 13 0,7-5 0,16-2 0,1 1 0,4 2 0,-6 5 0,6 1 0,-38 13 0,2 0 0,3-2 0,1-1 0,2 0 0,1 0 0,2 2 0,-1 1 0,-2 1 0,1 2 0,7-2 0,-2 2 0,27 1 0,-27-1 0,0-1 0,28 3 0,0-7 0,-38 10 0,0 1 0,-1-1 0,1-1 0,12 3 0,3 1 0,12-2 0,0 0-339,-4 2 0,-1 0 339,-5 2 0,-2 0-86,1 0 0,-4 1 86,24 6 0,-29-1 0,0 1 0,30 6 0,6 3 0,-42-9 0,-1-1 0,16 1 671,14 6-671,-33-5 179,-18 0-179,-19-3 0,-3 1 0,7 3 0,1 4 0,3 0 0,6 0 0,-9-4 0,8 1 0,-5 2 0,-4-2 0,0 0 0,-1 4 0,2-6 0,3 5 0,-5-5 0,-3-2 0,-5-2 0,-1 0 0,-3-3 0,1 1 0,0 1 0,-3-1 0,0-1 0,-2-1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29:44.39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 24575,'0'16'0,"0"5"0,3 4 0,0 14 0,8-5 0,-3 6 0,17 15 0,-11-21 0,9 17 0,-10-32 0,0 2 0,-3-11 0,4 0 0,-6-4 0,3-3 0,-4-3 0,8-8 0,4-7 0,-3 5 0,7-8 0,-9 11 0,6-11 0,1 1 0,-7-3 0,4 4 0,-2-1 0,3 0 0,3-3 0,-3 4 0,3-1 0,1-3 0,1-1 0,-1-3 0,-7 9 0,-4 4 0,-5 5 0,-1 3 0,-2 0 0,3 2 0,-3-2 0,1 2 0,-3-1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6.50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2108 24575,'5'-7'0,"0"-1"0,0-8 0,3-5 0,3-23 0,6 0 0,-6 1 0,9-12 0,-6 22 0,4-16 0,-2 14 0,-4 4 0,7-5 0,-2 4 0,7-7 0,-2 2 0,-5 7 0,12-9 0,-4 4 0,12-17 0,-8 12 0,12-23 0,-6 11 0,19-23 0,1 0 0,-14 18 0,-9 15 0,-2 1 0,-2 1 0,16-12 0,4-1 0,-4 9 0,28-24 0,-6 22 0,-19 9 0,28-18 0,-25 10 0,11-9 0,-9 6 0,14-7 0,-5 7 0,-14 13 0,13-11 0,-15 19 0,12-7 0,-4 9 0,-15 9 0,4-4 0,-6 3 0,13-4 0,-10 7 0,16-3 0,-31 10 0,30-6 0,-14 5 0,6-2 0,10 3 0,-10 3 0,18-2 0,-4 5 0,4-3 0,5 4 0,-3 0 0,10 4 0,4-3 0,-17 5 0,32-5 0,-45 2 0,1 1 0,35 1 0,-6 2 0,-43 0 0,0 2 0,0-1 0,-2-1 0,-2-2 0,-18-4 0,5 4 0,-9-4 0,-4 3 0,0-1 0,13 8 0,11 3 0,6 2 0,5 1 0,-13-5 0,-5-5 0,-12-2 0,-8-5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7.647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123 0 24575,'8'10'0,"4"0"0,8 12 0,6-2 0,7 10 0,-6-4 0,1-4 0,-13-1 0,2-7 0,-7-3 0,-2-2 0,5 3 0,-4 1 0,8 4 0,-3 0 0,0-2 0,-3-2 0,-1-3 0,-2 0 0,-1-4 0,-2 3 0,-1-8 0,-3 5 0,1-3 0,0 1 0,-1 3 0,3 1 0,-1 2 0,2 0 0,-3-2 0,1-1 0,-5-5 0,-1 0 0,-4 1 0,-7-3 0,0 2 0,-16 1 0,1 1 0,-19 3 0,-2-4 0,6 3 0,-6-2 0,17 2 0,-1 1 0,10-4 0,5 2 0,10-4 0,-6 3 0,10-3 0,0 3 0,0-3 0,0 3 0,0-1 0,0 1 0,1-1 0,3-1 0,-1-2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1.011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0 1991 24575,'8'-16'0,"1"-3"0,5-4 0,-1-9 0,5 0 0,-5 1 0,5-3 0,3-7 0,0-5 0,7-8 0,-7 12 0,12-12 0,1 5 0,9-10 0,9-5 0,-13 18 0,9-6 0,0-4 0,10-2 0,-23 21 0,0 0 0,18-17 0,6-9 0,-13 16 0,15-9 0,-15 11 0,20-3 0,-28 16 0,32-20 0,1-5 0,-15 16 0,-10 6 0,-2 2 0,-1 8 0,1-3 0,1 1 0,10-2 0,17-10 0,-13 13 0,7-5 0,16-2 0,1 1 0,4 2 0,-6 5 0,6 1 0,-38 13 0,2 0 0,3-2 0,1-1 0,2 0 0,1 0 0,2 2 0,-1 1 0,-2 1 0,1 2 0,7-2 0,-2 2 0,27 1 0,-27-1 0,0-1 0,28 3 0,0-7 0,-38 10 0,0 1 0,-1-1 0,1-1 0,12 3 0,3 1 0,12-2 0,0 0-339,-4 2 0,-1 0 339,-5 2 0,-2 0-86,1 0 0,-4 1 86,24 6 0,-29-1 0,0 1 0,30 6 0,6 3 0,-42-9 0,-1-1 0,16 1 671,14 6-671,-33-5 179,-18 0-179,-19-3 0,-3 1 0,7 3 0,1 4 0,3 0 0,6 0 0,-9-4 0,8 1 0,-5 2 0,-4-2 0,0 0 0,-1 4 0,2-6 0,3 5 0,-5-5 0,-3-2 0,-5-2 0,-1 0 0,-3-3 0,1 1 0,0 1 0,-3-1 0,0-1 0,-2-1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2.19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159 1 24575,'5'11'0,"-2"-1"0,7 3 0,-3-4 0,14 18 0,3 4 0,15 19 0,-9-12 0,3 5 0,-7-17 0,-6-4 0,2 3 0,-9-11 0,-2-1 0,-4-6 0,-2 1 0,-1-6 0,-3 2 0,3 1 0,1 3 0,1 5 0,1-5 0,-2 7 0,0-9 0,-2 4 0,-1-6 0,0-1 0,-2 1 0,2-2 0,-2 3 0,0 0 0,-2-3 0,0 2 0,-15-1 0,-6 6 0,-12-2 0,5 2 0,-11-2 0,-2 3 0,-13-2 0,8-1 0,-7 0 0,28-6 0,-13 2 0,23-3 0,3 0 0,7 0 0,0 0 0,2 0 0,0 2 0,1-1 0,3 1 0,-1-2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5.14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175 0 24575,'3'10'0,"5"3"0,20 22 0,-3-5 0,12 14 0,-20-20 0,3 3 0,-4-2 0,11 11 0,4 2 0,-7-7 0,0-3 0,-17-12 0,3 1 0,-7-3 0,5 4 0,1 3 0,3 0 0,-4-1 0,-2-10 0,-6-5 0,-3-3 0,-1 1 0,-3 2 0,-7 3 0,-7 3 0,-14-1 0,-11-1 0,-36-5 0,1-1 0,6-3 0,5 0 0,46 3 0,-4-3 0,20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26.95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1819 24575,'2'-8'0,"4"-7"0,5-4 0,9-13 0,4-9 0,3 2 0,-2-6 0,-6 22 0,3-14 0,-2 9 0,0-3 0,7-12 0,-12 22 0,17-27 0,-9 20 0,9-17 0,-5 7 0,-4 7 0,-4 3 0,2 4 0,2-6 0,0 6 0,10-14 0,-11 20 0,16-22 0,-14 19 0,21-22 0,-23 23 0,31-20 0,-24 16 0,37-23 0,-32 18 0,17-9 0,-9 8 0,-11 9 0,27-16 0,-30 20 0,13-10 0,1-2 0,-12 7 0,34-20 0,-35 24 0,14-9 0,-3 2 0,-15 8 0,16-10 0,8 5 0,-18 5 0,39-12 0,-31 11 0,8-1 0,-12 4 0,4 1 0,4-3 0,3-1 0,15-4 0,-22 8 0,33-8 0,-32 7 0,26-7 0,-36 12 0,13-4 0,-3 5 0,-6-1 0,43-6 0,-34 5 0,27 0 0,-7 3 0,-21 2 0,49 1 0,-51 0 0,23 4 0,-9-9 0,-14 5 0,18-3 0,18 1 0,9 2 0,3 0 0,-32 0 0,-5 2 0,-3 2 0,29-7 0,-35 8 0,11-7 0,-4 6 0,-12-2 0,9 3 0,-23 0 0,14 0 0,-19 0 0,12-3 0,2 3 0,1-3 0,18 3 0,-17 0 0,27 0 0,-26 0 0,47 0 0,-15 0 0,9 0 0,-16 3 0,-13 1 0,-9-1 0,6 3 0,-16-5 0,5 5 0,-11-6 0,9 6 0,-11-6 0,-4 5 0,3-4 0,-5 1 0,6 0 0,-9-1 0,7 4 0,-6-4 0,14 4 0,-2-2 0,-2 3 0,3-3 0,-16 2 0,9-3 0,0 4 0,-3-1 0,4-2 0,-6 2 0,-2-4 0,2 3 0,-3-1 0,6 2 0,-5 1 0,15-1 0,-14 1 0,7-3 0,-9 1 0,-2-3 0,1 6 0,-3-4 0,1 2 0,3 2 0,-2-4 0,5 5 0,-6-3 0,0-3 0,-2 2 0,2-1 0,1 2 0,-1-2 0,9 4 0,-7-3 0,4 1 0,-3 0 0,-3-2 0,1-1 0,-1 1 0,-3-1 0,1-2 0,2 5 0,-2-3 0,5 1 0,-5 1 0,4-1 0,-3-1 0,1 3 0,-5-5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11.75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1726 1 24575,'-4'8'0,"0"-3"0,-1 3 0,3-3 0,-2 1 0,2-1 0,-3 6 0,-2-6 0,2 9 0,-4-6 0,4 3 0,-4-2 0,2 3 0,-3 0 0,1 0 0,-1 0 0,-2 0 0,0-2 0,-5 8 0,5-7 0,-4 7 0,0-2 0,3-3 0,-5 3 0,8-7 0,-4 1 0,1 5 0,-5-4 0,2 5 0,3-8 0,-7 4 0,9-4 0,-13 5 0,9-3 0,-3 0 0,0 0 0,-7 7 0,-5-4 0,-3 4 0,-6-2 0,2 1 0,-7 0 0,-5 2 0,14-7 0,-7-2 0,25-7 0,0 0 0,11-1 0,6 2 0,-4 0 0,-1 1 0,1 0 0,-8 3 0,7-2 0,-6 2 0,6-3 0,-3 0 0,-2-1 0,-5 1 0,-1-1 0,-4 2 0,7-2 0,-4 1 0,5-1 0,-6 2 0,3 0 0,-1-2 0,-4 4 0,1-3 0,-9 4 0,8-3 0,0-2 0,10-1 0,-4 0 0,4-1 0,-4 3 0,4-4 0,-4 5 0,4-3 0,-2 1 0,5-1 0,-4 0 0,-5-1 0,2 3 0,-6-3 0,-1 3 0,-6-1 0,1 1 0,-8 1 0,17-4 0,-7 3 0,14-3 0,1 1 0,7 0 0,-2-2 0,-1 2 0,-2 0 0,-4-1 0,-5 3 0,-2-3 0,-6 4 0,-1-5 0,-3 3 0,6-3 0,3 0 0,8 0 0,4 0 0,-2 2 0,2-2 0,0 2 0,1-2 0,2 0 0,-1 0 0,3 2 0,-4-1 0,1 0 0,-7-1 0,5 2 0,-5-1 0,6 1 0,-1-2 0,0 0 0,5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12.976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239 1 24575,'-6'4'0,"-6"5"0,5-3 0,-10 9 0,7-7 0,-1 6 0,2-7 0,2 4 0,-2-3 0,-1 3 0,3-4 0,0 4 0,1-5 0,-2 7 0,1-7 0,-2 3 0,2-3 0,-4-1 0,-5 5 0,3-5 0,-1 2 0,5-2 0,2-1 0,2 1 0,1-3 0,4 2 0,-2-2 0,0 2 0,2 0 0,-4 0 0,4 1 0,-2-1 0,4 0 0,-2 0 0,4 2 0,-2-1 0,10 4 0,2 2 0,11 3 0,-6-3 0,19 6 0,-6-4 0,9 5 0,-12-5 0,-13-5 0,-7-4 0,-2-4 0,-3 4 0,3-2 0,-3 1 0,-2-1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15.688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1592 0 24575,'-7'12'0,"2"-5"0,-4 10 0,2-6 0,-8 8 0,2-4 0,2-4 0,-7 4 0,4-4 0,-8 6 0,2-1 0,-9 4 0,-3 5 0,-11 5 0,1-1 0,4-3 0,5-3 0,4-2 0,-1 3 0,-3 0 0,6-6 0,-9 6 0,5-6 0,-15 12 0,10-4 0,-9 3 0,-18 11 0,11-11 0,0-1 0,-3-2 0,-11-2 0,-26 11 0,28-20 0,10 4 0,-7-1 0,21-2 0,5-4 0,9-4 0,15-3 0,-7 0 0,9-1 0,2 1 0,1-1 0,1-2 0,-1 2 0,-1-3 0,-7 3 0,-5-1 0,-6 3 0,2-1 0,5-2 0,11 1 0,1-4 0,3 2 0,-1-2 0,0 2 0,0-1 0,-3 2 0,2 0 0,-1-1 0,2 0 0,0-2 0,1 2 0,-1-2 0,2 2 0,-2-2 0,0 0 0,-1 2 0,1-1 0,0 0 0,0 1 0,1-1 0,2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2.19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159 1 24575,'5'11'0,"-2"-1"0,7 3 0,-3-4 0,14 18 0,3 4 0,15 19 0,-9-12 0,3 5 0,-7-17 0,-6-4 0,2 3 0,-9-11 0,-2-1 0,-4-6 0,-2 1 0,-1-6 0,-3 2 0,3 1 0,1 3 0,1 5 0,1-5 0,-2 7 0,0-9 0,-2 4 0,-1-6 0,0-1 0,-2 1 0,2-2 0,-2 3 0,0 0 0,-2-3 0,0 2 0,-15-1 0,-6 6 0,-12-2 0,5 2 0,-11-2 0,-2 3 0,-13-2 0,8-1 0,-7 0 0,28-6 0,-13 2 0,23-3 0,3 0 0,7 0 0,0 0 0,2 0 0,0 2 0,1-1 0,3 1 0,-1-2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17.24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165 0 24575,'-5'3'0,"3"3"0,-2-3 0,0 5 0,-1-1 0,-4 2 0,4 0 0,-2 0 0,0 3 0,2-2 0,-4 4 0,4-4 0,-5 4 0,7-7 0,-6 10 0,4-7 0,-3 5 0,1-5 0,2 1 0,3-6 0,-2 4 0,1 0 0,-1-2 0,1 5 0,-1-3 0,1 0 0,1-2 0,-2 2 0,1-2 0,0 2 0,-1 0 0,2 3 0,-3-3 0,2 1 0,1-4 0,2-2 0,0 0 0,0 1 0,0-1 0,0 2 0,0-1 0,0 1 0,2-2 0,0 0 0,7 3 0,-3-2 0,10 4 0,12 3 0,7-2 0,17 3 0,-20-8 0,9-1 0,-24-2 0,7-2 0,-14 0 0,2 2 0,-6-2 0,1 2 0,0-2 0,-3 2 0,0-1 0,0 1 0,0-2 0,1 0 0,-3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20.245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1555 0 24575,'-6'2'0,"-5"7"0,0 0 0,-2 6 0,2-2 0,0-1 0,3 0 0,-4 0 0,2 0 0,-3 6 0,0-5 0,-6 12 0,-1-7 0,5 1 0,-6 0 0,7-3 0,-6 4 0,1-1 0,0-1 0,3-1 0,-6 2 0,3 0 0,-4-2 0,0 3 0,4-7 0,-5 3 0,2-4 0,2 0 0,0-1 0,8-2 0,-10 7 0,3-4 0,-9 7 0,12-10 0,-8 6 0,5-6 0,-1 4 0,-3-2 0,7-1 0,-1-2 0,2-1 0,0 0 0,5-4 0,-13 9 0,7-2 0,-7 2 0,0 3 0,3-6 0,-11 8 0,-9-2 0,5 1 0,-15 3 0,25-12 0,-24 10 0,24-12 0,-15 7 0,12-6 0,3-1 0,1 1 0,8-2 0,4-1 0,5-1 0,5 0 0,-2-1 0,2 0 0,-2 1 0,0-1 0,-3 1 0,0 0 0,-4 0 0,1 1 0,-2 1 0,-2-1 0,1 0 0,-11 1 0,8-3 0,-3 1 0,5-2 0,2 0 0,0 0 0,2 0 0,4 0 0,2 0 0,-1 2 0,1-1 0,0 1 0,-3-2 0,3 1 0,-5 0 0,0 3 0,-1-4 0,-2 3 0,0-3 0,3 2 0,-1-2 0,4 2 0,3-2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03:21.67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245 0 24575,'-4'3'0,"-3"0"0,0 2 0,-5 2 0,0 1 0,-3 1 0,0-4 0,5 2 0,-1-2 0,2 1 0,-10 6 0,7-1 0,-6 3 0,11-5 0,0-4 0,-2 3 0,5-5 0,-5 8 0,2-4 0,-3 5 0,3-5 0,1-1 0,3-2 0,2 1 0,-1-1 0,1 0 0,-5 5 0,5-2 0,-5 1 0,5-2 0,-1-4 0,2 2 0,0 0 0,-2 1 0,2-1 0,-2 0 0,2 0 0,0 0 0,0 0 0,2-1 0,2 1 0,3 0 0,2-1 0,-3 2 0,3-2 0,-2-1 0,18 2 0,-9-1 0,12 2 0,-11 0 0,20 7 0,-11-5 0,17 5 0,-18-9 0,0 2 0,9-2 0,-16 2 0,10 1 0,-19-2 0,1-1 0,-4-1 0,-2-2 0,0 0 0,1 2 0,-1-2 0,2 4 0,-1-3 0,1 3 0,1-4 0,-3 2 0,1 0 0,-2-2 0,0 4 0,1-4 0,0 2 0,-2-2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3:34.07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2542 469 24575,'4'-4'0,"2"0"0,9-8 0,4 0 0,17-12 0,-10 10 0,15-7 0,-9 9 0,11 0 0,-1 3 0,-3 6 0,3 0 0,0 3 0,19 3 0,-6 4 0,2 0 0,1 6 0,-3-3 0,7 1 0,16 3 0,-26-7 0,13 3 0,-10 0 0,-5 0 0,-1 0 0,-14 1 0,-9-6 0,-5 8 0,14 2 0,-9 2 0,13 7 0,-3-2 0,1-1 0,6 3 0,-6-2 0,-1-1 0,-7 1 0,-2-2 0,-7 2 0,-2-6 0,0 7 0,-4-4 0,6 12 0,0 5 0,-7-7 0,7 12 0,-8-8 0,4 9 0,-1 5 0,-6-14 0,3 15 0,-9-21 0,9 25 0,-8-10 0,5 0 0,-5-8 0,-2-14 0,-2 0 0,0 0 0,0 3 0,0-2 0,-5 6 0,1-3 0,-9 6 0,2-2 0,-10 6 0,-2-2 0,-10 14 0,8-17 0,-14 19 0,15-23 0,-4 4 0,3-8 0,13-11 0,-1-2 0,7-2 0,8-6 0,-1 2 0,12 0 0,-3-1 0,24 7 0,0 2 0,26 7 0,-2 6 0,-8-3 0,0 5 0,-17-5 0,1 4 0,-9-1 0,-9-2 0,-2 6 0,-3 9 0,2 21 0,5 21 0,-6-3 0,10 15 0,-7-18 0,4 5 0,-3-17 0,-6-10 0,-1-8 0,-6-9 0,0 15 0,-3-21 0,0 7 0,0-14 0,0 7 0,0-8 0,-2 7 0,-1-9 0,-5 6 0,0 1 0,-5 1 0,1 1 0,-3-4 0,1 0 0,1-5 0,-4-1 0,6-4 0,-15 3 0,2 2 0,-15 5 0,-9 0 0,9-6 0,-27 4 0,3-9 0,-30 1 0,40-8 0,0-1 0,-25-3 0,21-3 0,4-2 0,2 1 0,-4-4 0,0 0 0,4 1 0,-4-1 0,-6 0 0,-37-5 0,8 1 0,33 2 0,4 0 0,8 0 0,-16-10 0,34 11 0,9-1 0,14 10 0,4 2 0,2 5 0,6 17 0,4 7 0,9 30 0,0 7 0,0-4 0,-3 8 0,-4-9 0,-1 1 0,0-3 0,-6-22 0,2 2 0,-9-13 0,5 9 0,-4-9 0,2 6 0,-3-7 0,0 4 0,0-10 0,-3 4 0,3-11 0,-5 8 0,2-10 0,-5 14 0,0-7 0,-5 8 0,-4 1 0,-6-5 0,-4 10 0,-6-9 0,-4 4 0,-8 0 0,-42 16 0,10-5 0,-5-2 0,-6 0 0,25-13 0,-2 1-340,4-4 1,-4 1 339,-28 7 0,4-3 0,2-5 0,23-12 0,-1-1 0,-27-1 0,0-2 0,17-4 0,49-3 0,7-3 0,7-4 679,-3 1-679,3-4 0,-2 0 0,-2-6 0,-3-5 0,-4-6 0,6 9 0,-5-10 0,8 13 0,-1-11 0,3 4 0,8 6 0,-6-18 0,8 12 0,-3-18 0,5 8 0,0 7 0,0-14 0,2 25 0,-2-7 0,2 16 0,-2 3 0,0 0 0,2 2 0,-40 27 0,18-14 0,-41 25 0,38-27 0,-16 5 0,9-5 0,-16 0 0,-10 3 0,6-4 0,-22 5 0,7-5 0,1 2 0,-4-3 0,23-1 0,-2 0 0,2 0 0,9-3 0,0 0 0,9-3 0,7-2 0,-14-7 0,4-1 0,-3-4 0,-17-8 0,19 3 0,-22-11 0,19 3 0,8 6 0,-20-26 0,21 20 0,-19-20 0,21 15 0,8 11 0,-4-11 0,9-3 0,-4-2 0,3-26 0,6 31 0,1-38 0,4 33 0,0-19 0,7-8 0,-3 29 0,7-31 0,-6 28 0,2-22 0,-1 14 0,-2 5 0,3 15 0,-4 8 0,7-5 0,-5 7 0,8-9 0,-4 3 0,10-10 0,0-8 0,-1 13 0,5-11 0,-3 14 0,7-6 0,3 4 0,-10 7 0,3 0 0,-10 7 0,2 2 0,-6 3 0,-3 5 0,-2 0 0,0 0 0,0 2 0,0-2 0,2 2 0,1-2 0,0 1 0,-3-3 0,-2 2 0,-4-4 0,-1 1 0,-3-5 0,-7-6 0,-8-7 0,-6-10 0,-8-5 0,-1-5 0,3 1 0,2 4 0,14 15 0,-2-3 0,6 4 0,-1-3 0,-6-15 0,11 13 0,-6-19 0,1-5 0,1-11 0,-2-3 0,0-2 0,0 0 0,0 0 0,6 0 0,3 29 0,2-35 0,-3 0 0,4 12 0,-2-28 0,2 26 0,6 0 0,3 4 0,3 22 0,0 2 0,4 9 0,-5 10 0,10-7 0,-10 15 0,22-13 0,-12 11 0,21-7 0,3 2 0,3 2 0,10-1 0,-11 5 0,6 3 0,-26 3 0,6 0 0,-18 3 0,-2 0 0,-3-2 0,-6 0 0,1-4 0,3-6 0,3-6 0,5-10 0,-1 3 0,-2 4 0,-1 5 0,-3 4 0,2-2 0,-2-1 0,1-2 0,1-10 0,4-14 0,4-7 0,6-32 0,-3 30 0,2-23 0,-2 29 0,9-22 0,-13 27 0,14-23 0,-13 27 0,12-13 0,1 4 0,-2 10 0,-2 6 0,16-3 0,-9 9 0,38-16 0,-37 21 0,60-12 0,-39 15 0,42-5 0,-35 14 0,-3 2 0,17-4 0,-12 6 0,4 2 0,-8 1 0,-2 0 0,-3 2 0,2 0 0,12 4 0,-4 1 0,-2 2 0,9 9 0,-20-3 0,20 9 0,6 7 0,-7 2 0,0 6 0,-11 5 0,-20-15 0,5 10 0,-23-18 0,3 4 0,-6 2 0,-7-7 0,0 3 0,2 1 0,-5-8 0,5 2 0,-8-5 0,-1-8 0,-4-3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1.24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 24575,'7'0'0,"3"0"0,0 0 0,3 0 0,22 0 0,31 3 0,20-2 0,-36 1 0,1 0 0,6-2 0,0 0 0,-4 2 0,-2 0 0,43-1 0,-13 3 0,-46-4 0,-9 0 0,-19 1 0,-4 0 0,1 0 0,5-1 0,3 0 0,5 0 0,1 0 0,2 0 0,-3 0 0,-6 2 0,-7-1 0,-4 0 0,-2-1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2.506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37 24575,'19'0'0,"7"0"0,3-3 0,10 0 0,-3-3 0,4 0 0,-4 0 0,6 0 0,-3 3 0,-7 0 0,-6 3 0,-8 0 0,-4 0 0,-3 0 0,-2 2 0,0-2 0,0 4 0,2-1 0,-4-1 0,6 0 0,3-2 0,2 0 0,15 0 0,-7 0 0,18 0 0,-14 0 0,8 3 0,-22-3 0,-3 4 0,-10-3 0,-1 1 0,2-2 0,0 0 0,0 0 0,0 0 0,0 1 0,3 0 0,-1 1 0,5 0 0,1-2 0,0 2 0,-3-2 0,-5 0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4.234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0 24575,'7'0'0,"6"3"0,7 8 0,21 10 0,11 12 0,9 6 0,-2 4 0,7 5 0,-7-5 0,3 4 0,-11-5 0,-12-13 0,6 5 0,-14-9 0,3 2 0,-11-4 0,-2-3 0,2 6 0,2-2 0,-1 1 0,0-4 0,-11-5 0,-1-3 0,-7-5 0,-7-3 0,-1-3 0,-13 5 0,-8 2 0,-16 6 0,1-2 0,-15 5 0,13-11 0,-6 6 0,18-8 0,-3 6 0,9 3 0,-5 3 0,1 0 0,10-7 0,-11 3 0,11-4 0,-13 4 0,3 0 0,5-4 0,-1 3 0,11-6 0,6-2 0,3 0 0,7-4 0,-4 2 0,2-2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1.73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0 621 24575,'11'-4'0,"0"-2"0,13-7 0,-2 0 0,16-8 0,-9 4 0,6-3 0,5-8 0,-7 8 0,25-17 0,-30 22 0,40-23 0,-25 17 0,25-18 0,12 5 0,-38 11 0,22-4 0,-45 16 0,15-8 0,-12 4 0,1-1 0,-1 0 0,0 3 0,9-4 0,4 0 0,-12 5 0,-1 0 0,-7 5 0,8-4 0,6-6 0,6 2 0,0-3 0,-7 5 0,-8 5 0,-11 3 0,-7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3.255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1 548 24575,'7'-2'0,"3"0"0,9-8 0,7-5 0,13-7 0,6-7 0,-9 7 0,10-6 0,-15 7 0,9-7 0,-7 4 0,-4 1 0,-1 0 0,-9 7 0,3-6 0,-7 7 0,-2-1 0,1 4 0,1 0 0,3-1 0,4-3 0,-6 5 0,1-1 0,-3 4 0,1-1 0,-1 1 0,0 1 0,-2 1 0,8-2 0,4-5 0,-4 4 0,11-4 0,-14 5 0,2 0 0,-6-1 0,-3 3 0,-3 0 0,1 0 0,-3 2 0,0-3 0,0 3 0,1-1 0,-4 2 0,2 2 0,0-3 0,-2 4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5.20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 24575,'4'2'0,"0"2"0,2-2 0,3 2 0,3 1 0,5 0 0,0 2 0,-2-2 0,7 5 0,-6-2 0,10 2 0,-7-2 0,3 0 0,-7-4 0,5 1 0,-5 0 0,1 0 0,-4-2 0,-1 1 0,13-1 0,4 2 0,4 1 0,16-3 0,9-1 0,-10 0 0,-2-1 0,-34 1 0,-7 0 0,2-2 0,6 4 0,1-1 0,3 0 0,-4-1 0,-1-2 0,1 2 0,-3-1 0,2 1 0,0-2 0,-1 0 0,-1 1 0,-3 0 0,-2 1 0,4-2 0,2 0 0,4 0 0,-4 0 0,-2 0 0,-4 0 0,0 0 0,-2 1 0,0 2 0,-2 14 0,0-2 0,3 17 0,3 0 0,6 11 0,1-3 0,2 9 0,0-5 0,-2 3 0,2-4 0,-8-9 0,0-6 0,-6-5 0,1 0 0,-2-2 0,0-3 0,-2-2 0,1-6 0,-1 3 0,0-3 0,0-1 0,-3 4 0,0 6 0,-2 6 0,1 2 0,-4-3 0,4-7 0,-1 3 0,2-5 0,0 1 0,0 1 0,-2 7 0,-1-2 0,1 2 0,3-12 0,4-3 0,0-7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5.14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175 0 24575,'3'10'0,"5"3"0,20 22 0,-3-5 0,12 14 0,-20-20 0,3 3 0,-4-2 0,11 11 0,4 2 0,-7-7 0,0-3 0,-17-12 0,3 1 0,-7-3 0,5 4 0,1 3 0,3 0 0,-4-1 0,-2-10 0,-6-5 0,-3-3 0,-1 1 0,-3 2 0,-7 3 0,-7 3 0,-14-1 0,-11-1 0,-36-5 0,1-1 0,6-3 0,5 0 0,46 3 0,-4-3 0,20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06.884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11 24575,'11'0'0,"1"0"0,6 0 0,3 0 0,8 0 0,-4 0 0,3 0 0,-1 0 0,3 0 0,2 0 0,-6 0 0,-3 0 0,-5 0 0,-2 0 0,1 0 0,-10 0 0,13 0 0,-6 0 0,13 0 0,-2 0 0,-2-3 0,3 3 0,-10-5 0,0 5 0,-7-2 0,-5 2 0,3 0 0,2 0 0,6 0 0,10 0 0,-5 0 0,1 0 0,-11 0 0,-4 0 0,-4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08.20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7 24575,'7'0'0,"13"0"0,6-3 0,14 2 0,-3-1 0,-8 2 0,-2 0 0,-8 0 0,2 0 0,0 0 0,-8 0 0,6 0 0,0 0 0,3 2 0,2-1 0,-6 1 0,3-2 0,0 0 0,1 0 0,-1 0 0,0 2 0,-3-1 0,-2 1 0,-2-2 0,-7 0 0,-1 0 0,-2 0 0,-1 2 0,0-2 0,2 2 0,2-2 0,2 0 0,0 0 0,6 0 0,-5 0 0,7 0 0,-7 0 0,-1 0 0,-4 0 0,-4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10.24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50 0 24575,'5'7'0,"7"8"0,3-3 0,11 14 0,5 2 0,6 9 0,11 8 0,-6-4 0,19 10 0,-3 2 0,3-3 0,-16-7 0,-17-18 0,-10-4 0,-6-5 0,3 0 0,-5-3 0,-4-7 0,-1-1 0,4 4 0,-3 1 0,12 9 0,-4-3 0,11 6 0,-5-5 0,3 3 0,-10-9 0,-1-2 0,-7-5 0,3 3 0,-3 0 0,1-2 0,-1 1 0,-5-6 0,-2 4 0,-14 2 0,-12 9 0,-5 1 0,-17 13 0,7-5 0,-4 5 0,9-3 0,13-9 0,4 5 0,8-8 0,-4 4 0,-1-1 0,4-5 0,-14 11 0,6-5 0,-32 19 0,7-5 0,-6 0 0,1-3 0,21-8 0,-6 1 0,14-5 0,10-7 0,-1-3 0,9-3 0,-2 1 0,5-3 0,2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1.982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24575,'10'0'0,"1"0"0,16 0 0,20 0 0,24 0 0,-8 0 0,7 3 0,-19 1 0,0 0 0,-10 1 0,-18-4 0,-9 3 0,-2-3 0,-3 3 0,1-4 0,-4 2 0,-2-2 0,1 0 0,-1 0 0,5 3 0,3-3 0,1 2 0,0-2 0,-7 0 0,0 0 0,7 0 0,-3 2 0,2-1 0,-7 1 0,-3-2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3.06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17 24575,'9'-2'0,"16"-1"-9831,3 0 8341,9-2 4308,6 4-2818,-6-1 1719,3 7-1719,-4-1 0,-1 4 0,1-5 6784,8 3-6784,6-5 0,-8 2 0,8 0 0,-22-3 0,7 6 0,-21-6 0,-2 3 0,-8-3 0,0 0 0,0 0 0,0 0 0,0 0 0,11 0 0,-8 0 0,8-2 0,-11 1 0,-2-1 0,0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4.66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85 1 24575,'2'7'0,"6"10"0,3-2 0,17 21 0,3 2 0,7 10 0,-1-1 0,-11-11 0,1-2 0,-6-9 0,2 2 0,-3-1 0,-5-8 0,0 2 0,-7-9 0,6 10 0,-5-8 0,1 7 0,6-1 0,-1 7 0,7 0 0,-12-9 0,5-3 0,-10-7 0,1 0 0,1-1 0,-9 1 0,1-3 0,-8 5 0,-4 7 0,-4 1 0,-10 13 0,-8 5 0,-6-3 0,1 3 0,7-16 0,0 7 0,6-7 0,0 5 0,-1-2 0,13-8 0,-6 2 0,12-7 0,-3 1 0,0-1 0,2-2 0,-4 5 0,1-4 0,0 7 0,2-7 0,3 3 0,-1-6 0,4 4 0,-3-4 0,3 1 0,-4 3 0,4-3 0,-2 1 0,5-4 0,0-4 0,2-2 0,2-1 0,0-7 0,1 7 0,-1-2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38.51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24575,'13'2'0,"14"2"0,25 9 0,0-6 0,8 1 0,21 6 0,6 0-933,7-5 1,2-1 932,-81-6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44.818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32 24575,'6'0'0,"5"0"0,2 0 0,5-2 0,6 1 0,1-4 0,7 5 0,0-3 0,0 3 0,-3-2 0,-2-1 0,-8 0 0,4-2 0,-7 4 0,4-1 0,-7 2 0,7 0 0,-4 0 0,5 0 0,0 0 0,-3 0 0,5 0 0,3 0 0,3 0 0,-4 0 0,-6 0 0,-5 0 0,-2 0 0,0 0 0,2 0 0,-6 0 0,1 0 0,-3 0 0,-1 0 0,3 0 0,5 0 0,2 0 0,1 0 0,-4 0 0,-7-2 0,-3 1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46.30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24575,'5'10'0,"1"2"0,2-2 0,7 9 0,-1 2 0,5-1 0,1 4 0,20 17 0,-1-5 0,11 10 0,1-5 0,5 2 0,-1-3 0,0 0 0,-3 0 0,-1-2 0,27 18 0,-76-52 0,2 1 0,3 4 0,1-1 0,4 4 0,-7-5 0,1-3 0,-5 0 0,-1-2 0,-3 2 0,-1 0 0,0 1 0,0-1 0,-3 2 0,0 1 0,-2 0 0,-13 12 0,0 0 0,-16 13 0,16-8 0,-22 14 0,16-11 0,-24 21 0,12-14 0,-3 2 0,5-8 0,-8 2 0,14-11 0,-5 6 0,18-12 0,-3 4 0,5-1 0,-4 1 0,7-5 0,-4 1 0,9-6 0,1-2 0,4-3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40:36.938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1096 2 24575,'-6'3'0,"-38"0"0,21-2 0,-29 0 0,32-3 0,-10 2 0,9-3 0,-8 3 0,14 0 0,-2-2 0,0 2 0,2-2 0,-4 2 0,-5 0 0,2 0 0,-2 2 0,4 0 0,3 1 0,-1 1 0,-1 1 0,1 1 0,0 1 0,-1-2 0,-9 6 0,6-5 0,-9 7 0,14-5 0,0 2 0,3-1 0,-1 0 0,1-1 0,0 1 0,2-2 0,-2 2 0,5 0 0,-2 0 0,2-2 0,0-1 0,0 0 0,0-1 0,-5 9 0,1-3 0,-5 5 0,4-4 0,-1 0 0,-3 1 0,3-1 0,-3 3 0,0-2 0,-1 3 0,1-3 0,-3 3 0,8-4 0,-4 1 0,7-2 0,-1-2 0,5-2 0,-1 1 0,3-1 0,0-1 0,-1 5 0,1-4 0,-1 4 0,1-4 0,2 1 0,-2-1 0,1 0 0,1 1 0,-2-2 0,4 1 0,-4-1 0,3-2 0,0 2 0,-4 3 0,2 1 0,-3 1 0,3-2 0,0-3 0,2-3 0,-1-4 0,2-3 0,0-4 0,2-2 0,-1 2 0,1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26.954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1819 24575,'2'-8'0,"4"-7"0,5-4 0,9-13 0,4-9 0,3 2 0,-2-6 0,-6 22 0,3-14 0,-2 9 0,0-3 0,7-12 0,-12 22 0,17-27 0,-9 20 0,9-17 0,-5 7 0,-4 7 0,-4 3 0,2 4 0,2-6 0,0 6 0,10-14 0,-11 20 0,16-22 0,-14 19 0,21-22 0,-23 23 0,31-20 0,-24 16 0,37-23 0,-32 18 0,17-9 0,-9 8 0,-11 9 0,27-16 0,-30 20 0,13-10 0,1-2 0,-12 7 0,34-20 0,-35 24 0,14-9 0,-3 2 0,-15 8 0,16-10 0,8 5 0,-18 5 0,39-12 0,-31 11 0,8-1 0,-12 4 0,4 1 0,4-3 0,3-1 0,15-4 0,-22 8 0,33-8 0,-32 7 0,26-7 0,-36 12 0,13-4 0,-3 5 0,-6-1 0,43-6 0,-34 5 0,27 0 0,-7 3 0,-21 2 0,49 1 0,-51 0 0,23 4 0,-9-9 0,-14 5 0,18-3 0,18 1 0,9 2 0,3 0 0,-32 0 0,-5 2 0,-3 2 0,29-7 0,-35 8 0,11-7 0,-4 6 0,-12-2 0,9 3 0,-23 0 0,14 0 0,-19 0 0,12-3 0,2 3 0,1-3 0,18 3 0,-17 0 0,27 0 0,-26 0 0,47 0 0,-15 0 0,9 0 0,-16 3 0,-13 1 0,-9-1 0,6 3 0,-16-5 0,5 5 0,-11-6 0,9 6 0,-11-6 0,-4 5 0,3-4 0,-5 1 0,6 0 0,-9-1 0,7 4 0,-6-4 0,14 4 0,-2-2 0,-2 3 0,3-3 0,-16 2 0,9-3 0,0 4 0,-3-1 0,4-2 0,-6 2 0,-2-4 0,2 3 0,-3-1 0,6 2 0,-5 1 0,15-1 0,-14 1 0,7-3 0,-9 1 0,-2-3 0,1 6 0,-3-4 0,1 2 0,3 2 0,-2-4 0,5 5 0,-6-3 0,0-3 0,-2 2 0,2-1 0,1 2 0,-1-2 0,9 4 0,-7-3 0,4 1 0,-3 0 0,-3-2 0,1-1 0,-1 1 0,-3-1 0,1-2 0,2 5 0,-2-3 0,5 1 0,-5 1 0,4-1 0,-3-1 0,1 3 0,-5-5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40:38.28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16 1 24575,'-2'8'0,"0"3"0,0 13 0,1-1 0,-2 8 0,1-5 0,1-2 0,-1 7 0,2 11 0,0-4 0,0-1 0,0-5 0,0-7 0,0 9 0,0-2 0,0-8 0,0-4 0,0-6 0,0-2 0,2-3 0,0-3 0,2-2 0,0 0 0,0 0 0,0-2 0,0 0 0,0-2 0,0 0 0,2 0 0,1 0 0,9 0 0,7-5 0,-1-1 0,3-4 0,4-7 0,5-2 0,0-2 0,-2 3 0,-2 2 0,-7 5 0,21-7 0,-17 4 0,2 2 0,-14 4 0,-11 4 0,0 4 0,-2-4 0,0 2 0,4-3 0,-3 1 0,3 0 0,-4 2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40:39.99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68 11026,'8'-2'0,"1"-2"4983,2 1-4983,-3-1 2358,7-1-2358,-4 0 1348,11-2-1348,-9 3 4860,12-5-4860,-3 5 0,13-7 0,-9 7 0,18-1 0,-23 5 0,22 0 0,-6 0 0,10 0 0,-9 0 0,-1 2 0,-6-1 0,8 1 0,-8 0 0,2-1 0,-2 4 0,3-2 0,0 3 0,9 3 0,-19-3 0,38 10 0,-29-9 0,42 10 0,-17-6 0,-4-1 0,12 0 0,-32-1 0,13 3 0,-12 0 0,-13-2 0,-3-2 0,-4 1 0,6 0 0,-2 4 0,10 3 0,-12-7 0,14 13 0,-7-10 0,-1 4 0,0-5 0,-3 1 0,-4-2 0,2 1 0,-7 0 0,1 2 0,-4-5 0,6 9 0,-9-12 0,4 4 0,-5-5 0,0 0 0,1 2 0,-1-2 0,-2 3 0,1-5 0,-2 0 0,1-2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40:41.09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184 1 24575,'7'6'0,"-1"1"0,14 15 0,0 2 0,11 13 0,-4 0 0,-10-11 0,2 1 0,-8-9 0,2 3 0,-8-6 0,9 13 0,-7-7 0,3 4 0,-1-3 0,-8-12 0,6 9 0,-4-7 0,2 5 0,-3-5 0,2 2 0,-3-7 0,1 1 0,-4-5 0,-2-2 0,-5 1 0,-1 1 0,-6 4 0,-2 1 0,-6 0 0,-3 0 0,-7 0 0,-2-2 0,-10 6 0,6-5 0,-6 4 0,20-5 0,-3 2 0,14-3 0,0 0 0,6-2 0,3 0 0,2-2 0,0 0 0,1 1 0,2-1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3:34.07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2542 469 24575,'4'-4'0,"2"0"0,9-8 0,4 0 0,17-12 0,-10 10 0,15-7 0,-9 9 0,11 0 0,-1 3 0,-3 6 0,3 0 0,0 3 0,19 3 0,-6 4 0,2 0 0,1 6 0,-3-3 0,7 1 0,16 3 0,-26-7 0,13 3 0,-10 0 0,-5 0 0,-1 0 0,-14 1 0,-9-6 0,-5 8 0,14 2 0,-9 2 0,13 7 0,-3-2 0,1-1 0,6 3 0,-6-2 0,-1-1 0,-7 1 0,-2-2 0,-7 2 0,-2-6 0,0 7 0,-4-4 0,6 12 0,0 5 0,-7-7 0,7 12 0,-8-8 0,4 9 0,-1 5 0,-6-14 0,3 15 0,-9-21 0,9 25 0,-8-10 0,5 0 0,-5-8 0,-2-14 0,-2 0 0,0 0 0,0 3 0,0-2 0,-5 6 0,1-3 0,-9 6 0,2-2 0,-10 6 0,-2-2 0,-10 14 0,8-17 0,-14 19 0,15-23 0,-4 4 0,3-8 0,13-11 0,-1-2 0,7-2 0,8-6 0,-1 2 0,12 0 0,-3-1 0,24 7 0,0 2 0,26 7 0,-2 6 0,-8-3 0,0 5 0,-17-5 0,1 4 0,-9-1 0,-9-2 0,-2 6 0,-3 9 0,2 21 0,5 21 0,-6-3 0,10 15 0,-7-18 0,4 5 0,-3-17 0,-6-10 0,-1-8 0,-6-9 0,0 15 0,-3-21 0,0 7 0,0-14 0,0 7 0,0-8 0,-2 7 0,-1-9 0,-5 6 0,0 1 0,-5 1 0,1 1 0,-3-4 0,1 0 0,1-5 0,-4-1 0,6-4 0,-15 3 0,2 2 0,-15 5 0,-9 0 0,9-6 0,-27 4 0,3-9 0,-30 1 0,40-8 0,0-1 0,-25-3 0,21-3 0,4-2 0,2 1 0,-4-4 0,0 0 0,4 1 0,-4-1 0,-6 0 0,-37-5 0,8 1 0,33 2 0,4 0 0,8 0 0,-16-10 0,34 11 0,9-1 0,14 10 0,4 2 0,2 5 0,6 17 0,4 7 0,9 30 0,0 7 0,0-4 0,-3 8 0,-4-9 0,-1 1 0,0-3 0,-6-22 0,2 2 0,-9-13 0,5 9 0,-4-9 0,2 6 0,-3-7 0,0 4 0,0-10 0,-3 4 0,3-11 0,-5 8 0,2-10 0,-5 14 0,0-7 0,-5 8 0,-4 1 0,-6-5 0,-4 10 0,-6-9 0,-4 4 0,-8 0 0,-42 16 0,10-5 0,-5-2 0,-6 0 0,25-13 0,-2 1-340,4-4 1,-4 1 339,-28 7 0,4-3 0,2-5 0,23-12 0,-1-1 0,-27-1 0,0-2 0,17-4 0,49-3 0,7-3 0,7-4 679,-3 1-679,3-4 0,-2 0 0,-2-6 0,-3-5 0,-4-6 0,6 9 0,-5-10 0,8 13 0,-1-11 0,3 4 0,8 6 0,-6-18 0,8 12 0,-3-18 0,5 8 0,0 7 0,0-14 0,2 25 0,-2-7 0,2 16 0,-2 3 0,0 0 0,2 2 0,-40 27 0,18-14 0,-41 25 0,38-27 0,-16 5 0,9-5 0,-16 0 0,-10 3 0,6-4 0,-22 5 0,7-5 0,1 2 0,-4-3 0,23-1 0,-2 0 0,2 0 0,9-3 0,0 0 0,9-3 0,7-2 0,-14-7 0,4-1 0,-3-4 0,-17-8 0,19 3 0,-22-11 0,19 3 0,8 6 0,-20-26 0,21 20 0,-19-20 0,21 15 0,8 11 0,-4-11 0,9-3 0,-4-2 0,3-26 0,6 31 0,1-38 0,4 33 0,0-19 0,7-8 0,-3 29 0,7-31 0,-6 28 0,2-22 0,-1 14 0,-2 5 0,3 15 0,-4 8 0,7-5 0,-5 7 0,8-9 0,-4 3 0,10-10 0,0-8 0,-1 13 0,5-11 0,-3 14 0,7-6 0,3 4 0,-10 7 0,3 0 0,-10 7 0,2 2 0,-6 3 0,-3 5 0,-2 0 0,0 0 0,0 2 0,0-2 0,2 2 0,1-2 0,0 1 0,-3-3 0,-2 2 0,-4-4 0,-1 1 0,-3-5 0,-7-6 0,-8-7 0,-6-10 0,-8-5 0,-1-5 0,3 1 0,2 4 0,14 15 0,-2-3 0,6 4 0,-1-3 0,-6-15 0,11 13 0,-6-19 0,1-5 0,1-11 0,-2-3 0,0-2 0,0 0 0,0 0 0,6 0 0,3 29 0,2-35 0,-3 0 0,4 12 0,-2-28 0,2 26 0,6 0 0,3 4 0,3 22 0,0 2 0,4 9 0,-5 10 0,10-7 0,-10 15 0,22-13 0,-12 11 0,21-7 0,3 2 0,3 2 0,10-1 0,-11 5 0,6 3 0,-26 3 0,6 0 0,-18 3 0,-2 0 0,-3-2 0,-6 0 0,1-4 0,3-6 0,3-6 0,5-10 0,-1 3 0,-2 4 0,-1 5 0,-3 4 0,2-2 0,-2-1 0,1-2 0,1-10 0,4-14 0,4-7 0,6-32 0,-3 30 0,2-23 0,-2 29 0,9-22 0,-13 27 0,14-23 0,-13 27 0,12-13 0,1 4 0,-2 10 0,-2 6 0,16-3 0,-9 9 0,38-16 0,-37 21 0,60-12 0,-39 15 0,42-5 0,-35 14 0,-3 2 0,17-4 0,-12 6 0,4 2 0,-8 1 0,-2 0 0,-3 2 0,2 0 0,12 4 0,-4 1 0,-2 2 0,9 9 0,-20-3 0,20 9 0,6 7 0,-7 2 0,0 6 0,-11 5 0,-20-15 0,5 10 0,-23-18 0,3 4 0,-6 2 0,-7-7 0,0 3 0,2 1 0,-5-8 0,5 2 0,-8-5 0,-1-8 0,-4-3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1.24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 24575,'7'0'0,"3"0"0,0 0 0,3 0 0,22 0 0,31 3 0,20-2 0,-36 1 0,1 0 0,6-2 0,0 0 0,-4 2 0,-2 0 0,43-1 0,-13 3 0,-46-4 0,-9 0 0,-19 1 0,-4 0 0,1 0 0,5-1 0,3 0 0,5 0 0,1 0 0,2 0 0,-3 0 0,-6 2 0,-7-1 0,-4 0 0,-2-1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2.506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37 24575,'19'0'0,"7"0"0,3-3 0,10 0 0,-3-3 0,4 0 0,-4 0 0,6 0 0,-3 3 0,-7 0 0,-6 3 0,-8 0 0,-4 0 0,-3 0 0,-2 2 0,0-2 0,0 4 0,2-1 0,-4-1 0,6 0 0,3-2 0,2 0 0,15 0 0,-7 0 0,18 0 0,-14 0 0,8 3 0,-22-3 0,-3 4 0,-10-3 0,-1 1 0,2-2 0,0 0 0,0 0 0,0 0 0,0 1 0,3 0 0,-1 1 0,5 0 0,1-2 0,0 2 0,-3-2 0,-5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24.234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0 24575,'7'0'0,"6"3"0,7 8 0,21 10 0,11 12 0,9 6 0,-2 4 0,7 5 0,-7-5 0,3 4 0,-11-5 0,-12-13 0,6 5 0,-14-9 0,3 2 0,-11-4 0,-2-3 0,2 6 0,2-2 0,-1 1 0,0-4 0,-11-5 0,-1-3 0,-7-5 0,-7-3 0,-1-3 0,-13 5 0,-8 2 0,-16 6 0,1-2 0,-15 5 0,13-11 0,-6 6 0,18-8 0,-3 6 0,9 3 0,-5 3 0,1 0 0,10-7 0,-11 3 0,11-4 0,-13 4 0,3 0 0,5-4 0,-1 3 0,11-6 0,6-2 0,3 0 0,7-4 0,-4 2 0,2-2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1.737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0 621 24575,'11'-4'0,"0"-2"0,13-7 0,-2 0 0,16-8 0,-9 4 0,6-3 0,5-8 0,-7 8 0,25-17 0,-30 22 0,40-23 0,-25 17 0,25-18 0,12 5 0,-38 11 0,22-4 0,-45 16 0,15-8 0,-12 4 0,1-1 0,-1 0 0,0 3 0,9-4 0,4 0 0,-12 5 0,-1 0 0,-7 5 0,8-4 0,6-6 0,6 2 0,0-3 0,-7 5 0,-8 5 0,-11 3 0,-7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3.255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1 548 24575,'7'-2'0,"3"0"0,9-8 0,7-5 0,13-7 0,6-7 0,-9 7 0,10-6 0,-15 7 0,9-7 0,-7 4 0,-4 1 0,-1 0 0,-9 7 0,3-6 0,-7 7 0,-2-1 0,1 4 0,1 0 0,3-1 0,4-3 0,-6 5 0,1-1 0,-3 4 0,1-1 0,-1 1 0,0 1 0,-2 1 0,8-2 0,4-5 0,-4 4 0,11-4 0,-14 5 0,2 0 0,-6-1 0,-3 3 0,-3 0 0,1 0 0,-3 2 0,0-3 0,0 3 0,1-1 0,-4 2 0,2 2 0,0-3 0,-2 4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2:34:35.20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 24575,'4'2'0,"0"2"0,2-2 0,3 2 0,3 1 0,5 0 0,0 2 0,-2-2 0,7 5 0,-6-2 0,10 2 0,-7-2 0,3 0 0,-7-4 0,5 1 0,-5 0 0,1 0 0,-4-2 0,-1 1 0,13-1 0,4 2 0,4 1 0,16-3 0,9-1 0,-10 0 0,-2-1 0,-34 1 0,-7 0 0,2-2 0,6 4 0,1-1 0,3 0 0,-4-1 0,-1-2 0,1 2 0,-3-1 0,2 1 0,0-2 0,-1 0 0,-1 1 0,-3 0 0,-2 1 0,4-2 0,2 0 0,4 0 0,-4 0 0,-2 0 0,-4 0 0,0 0 0,-2 1 0,0 2 0,-2 14 0,0-2 0,3 17 0,3 0 0,6 11 0,1-3 0,2 9 0,0-5 0,-2 3 0,2-4 0,-8-9 0,0-6 0,-6-5 0,1 0 0,-2-2 0,0-3 0,-2-2 0,1-6 0,-1 3 0,0-3 0,0-1 0,-3 4 0,0 6 0,-2 6 0,1 2 0,-4-3 0,4-7 0,-1 3 0,2-5 0,0 1 0,0 1 0,-2 7 0,-1-2 0,1 2 0,3-12 0,4-3 0,0-7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6.500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 2108 24575,'5'-7'0,"0"-1"0,0-8 0,3-5 0,3-23 0,6 0 0,-6 1 0,9-12 0,-6 22 0,4-16 0,-2 14 0,-4 4 0,7-5 0,-2 4 0,7-7 0,-2 2 0,-5 7 0,12-9 0,-4 4 0,12-17 0,-8 12 0,12-23 0,-6 11 0,19-23 0,1 0 0,-14 18 0,-9 15 0,-2 1 0,-2 1 0,16-12 0,4-1 0,-4 9 0,28-24 0,-6 22 0,-19 9 0,28-18 0,-25 10 0,11-9 0,-9 6 0,14-7 0,-5 7 0,-14 13 0,13-11 0,-15 19 0,12-7 0,-4 9 0,-15 9 0,4-4 0,-6 3 0,13-4 0,-10 7 0,16-3 0,-31 10 0,30-6 0,-14 5 0,6-2 0,10 3 0,-10 3 0,18-2 0,-4 5 0,4-3 0,5 4 0,-3 0 0,10 4 0,4-3 0,-17 5 0,32-5 0,-45 2 0,1 1 0,35 1 0,-6 2 0,-43 0 0,0 2 0,0-1 0,-2-1 0,-2-2 0,-18-4 0,5 4 0,-9-4 0,-4 3 0,0-1 0,13 8 0,11 3 0,6 2 0,5 1 0,-13-5 0,-5-5 0,-12-2 0,-8-5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59:18.02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0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06.884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11 24575,'11'0'0,"1"0"0,6 0 0,3 0 0,8 0 0,-4 0 0,3 0 0,-1 0 0,3 0 0,2 0 0,-6 0 0,-3 0 0,-5 0 0,-2 0 0,1 0 0,-10 0 0,13 0 0,-6 0 0,13 0 0,-2 0 0,-2-3 0,3 3 0,-10-5 0,0 5 0,-7-2 0,-5 2 0,3 0 0,2 0 0,6 0 0,10 0 0,-5 0 0,1 0 0,-11 0 0,-4 0 0,-4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08.201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7 24575,'7'0'0,"13"0"0,6-3 0,14 2 0,-3-1 0,-8 2 0,-2 0 0,-8 0 0,2 0 0,0 0 0,-8 0 0,6 0 0,0 0 0,3 2 0,2-1 0,-6 1 0,3-2 0,0 0 0,1 0 0,-1 0 0,0 2 0,-3-1 0,-2 1 0,-2-2 0,-7 0 0,-1 0 0,-2 0 0,-1 2 0,0-2 0,2 2 0,2-2 0,2 0 0,0 0 0,6 0 0,-5 0 0,7 0 0,-7 0 0,-1 0 0,-4 0 0,-4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10.24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50 0 24575,'5'7'0,"7"8"0,3-3 0,11 14 0,5 2 0,6 9 0,11 8 0,-6-4 0,19 10 0,-3 2 0,3-3 0,-16-7 0,-17-18 0,-10-4 0,-6-5 0,3 0 0,-5-3 0,-4-7 0,-1-1 0,4 4 0,-3 1 0,12 9 0,-4-3 0,11 6 0,-5-5 0,3 3 0,-10-9 0,-1-2 0,-7-5 0,3 3 0,-3 0 0,1-2 0,-1 1 0,-5-6 0,-2 4 0,-14 2 0,-12 9 0,-5 1 0,-17 13 0,7-5 0,-4 5 0,9-3 0,13-9 0,4 5 0,8-8 0,-4 4 0,-1-1 0,4-5 0,-14 11 0,6-5 0,-32 19 0,7-5 0,-6 0 0,1-3 0,21-8 0,-6 1 0,14-5 0,10-7 0,-1-3 0,9-3 0,-2 1 0,5-3 0,2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1.982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24575,'10'0'0,"1"0"0,16 0 0,20 0 0,24 0 0,-8 0 0,7 3 0,-19 1 0,0 0 0,-10 1 0,-18-4 0,-9 3 0,-2-3 0,-3 3 0,1-4 0,-4 2 0,-2-2 0,1 0 0,-1 0 0,5 3 0,3-3 0,1 2 0,0-2 0,-7 0 0,0 0 0,7 0 0,-3 2 0,2-1 0,-7 1 0,-3-2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3.06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17 24575,'9'-2'0,"16"-1"-9831,3 0 8341,9-2 4308,6 4-2818,-6-1 1719,3 7-1719,-4-1 0,-1 4 0,1-5 6784,8 3-6784,6-5 0,-8 2 0,8 0 0,-22-3 0,7 6 0,-21-6 0,-2 3 0,-8-3 0,0 0 0,0 0 0,0 0 0,0 0 0,11 0 0,-8 0 0,8-2 0,-11 1 0,-2-1 0,0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24.660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85 1 24575,'2'7'0,"6"10"0,3-2 0,17 21 0,3 2 0,7 10 0,-1-1 0,-11-11 0,1-2 0,-6-9 0,2 2 0,-3-1 0,-5-8 0,0 2 0,-7-9 0,6 10 0,-5-8 0,1 7 0,6-1 0,-1 7 0,7 0 0,-12-9 0,5-3 0,-10-7 0,1 0 0,1-1 0,-9 1 0,1-3 0,-8 5 0,-4 7 0,-4 1 0,-10 13 0,-8 5 0,-6-3 0,1 3 0,7-16 0,0 7 0,6-7 0,0 5 0,-1-2 0,13-8 0,-6 2 0,12-7 0,-3 1 0,0-1 0,2-2 0,-4 5 0,1-4 0,0 7 0,2-7 0,3 3 0,-1-6 0,4 4 0,-3-4 0,3 1 0,-4 3 0,4-3 0,-2 1 0,5-4 0,0-4 0,2-2 0,2-1 0,0-7 0,1 7 0,-1-2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38.519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24575,'13'2'0,"14"2"0,25 9 0,0-6 0,8 1 0,21 6 0,6 0-933,7-5 1,2-1 932,-81-6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44.818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32 24575,'6'0'0,"5"0"0,2 0 0,5-2 0,6 1 0,1-4 0,7 5 0,0-3 0,0 3 0,-3-2 0,-2-1 0,-8 0 0,4-2 0,-7 4 0,4-1 0,-7 2 0,7 0 0,-4 0 0,5 0 0,0 0 0,-3 0 0,5 0 0,3 0 0,3 0 0,-4 0 0,-6 0 0,-5 0 0,-2 0 0,0 0 0,2 0 0,-6 0 0,1 0 0,-3 0 0,-1 0 0,3 0 0,5 0 0,2 0 0,1 0 0,-4 0 0,-7-2 0,-3 1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5:18:46.30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0 24575,'5'10'0,"1"2"0,2-2 0,7 9 0,-1 2 0,5-1 0,1 4 0,20 17 0,-1-5 0,11 10 0,1-5 0,5 2 0,-1-3 0,0 0 0,-3 0 0,-1-2 0,27 18 0,-76-52 0,2 1 0,3 4 0,1-1 0,4 4 0,-7-5 0,1-3 0,-5 0 0,-1-2 0,-3 2 0,-1 0 0,0 1 0,0-1 0,-3 2 0,0 1 0,-2 0 0,-13 12 0,0 0 0,-16 13 0,16-8 0,-22 14 0,16-11 0,-24 21 0,12-14 0,-3 2 0,5-8 0,-8 2 0,14-11 0,-5 6 0,18-12 0,-3 4 0,5-1 0,-4 1 0,7-5 0,-4 1 0,9-6 0,1-2 0,4-3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1:57.647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123 0 24575,'8'10'0,"4"0"0,8 12 0,6-2 0,7 10 0,-6-4 0,1-4 0,-13-1 0,2-7 0,-7-3 0,-2-2 0,5 3 0,-4 1 0,8 4 0,-3 0 0,0-2 0,-3-2 0,-1-3 0,-2 0 0,-1-4 0,-2 3 0,-1-8 0,-3 5 0,1-3 0,0 1 0,-1 3 0,3 1 0,-1 2 0,2 0 0,-3-2 0,1-1 0,-5-5 0,-1 0 0,-4 1 0,-7-3 0,0 2 0,-16 1 0,1 1 0,-19 3 0,-2-4 0,6 3 0,-6-2 0,17 2 0,-1 1 0,10-4 0,5 2 0,10-4 0,-6 3 0,10-3 0,0 3 0,0-3 0,0 3 0,0-1 0,0 1 0,1-1 0,3-1 0,-1-2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58:56.424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1 1879 24575,'0'-19'0,"0"-10"0,0-23 0,12-34 0,-2 34 0,2-2 0,6-6 0,3-1 0,4 2 0,2 0 0,-1 4 0,1 2 0,1 1 0,0 2 0,-2 5 0,0 2 0,21-33 0,-4 12 0,-7 10 0,-3 8 0,1 2 0,6 1 0,7-2 0,4-2 0,3 0 0,4-2 0,6-3 0,13-5 0,-33 27 0,0 1 0,2-1 0,0 2 0,-1 2 0,0 2 0,41-20 0,-3 7 0,4 4 0,4 6 0,0 3 0,-2 6 0,-9 1 0,-9 2 0,-9 3 0,-9 2 0,-9 4 0,-3 1 0,-4 1 0,2 2 0,2 0 0,-3 2 0,-6 0 0,-8 0 0,-7 0 0,-5 0 0,-5 0 0,-3-1 0,-2 0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58:58.223"/>
    </inkml:context>
    <inkml:brush xml:id="br0">
      <inkml:brushProperty name="width" value="0.05" units="cm"/>
      <inkml:brushProperty name="height" value="0.05" units="cm"/>
      <inkml:brushProperty name="color" value="#DACFD4"/>
    </inkml:brush>
  </inkml:definitions>
  <inkml:trace contextRef="#ctx0" brushRef="#br0">0 1 24575,'44'0'0,"8"0"0,15 0 0,7 4 0,-2 5 0,-2 7 0,-12 5 0,-13 0 0,-12-1 0,-8-5 0,-4-3 0,-2-1 0,-2-2 0,-2-2 0,-4-1 0,-3-2 0,-3 0 0,-4-2 0,-1 2 0,0 0 0,0 1 0,0-2 0,0 1 0,0 0 0,0 2 0,0 1 0,-1 1 0,-4-1 0,-7 2 0,-8 0 0,-4 2 0,-1 1 0,-1 1 0,-2 2 0,-7 2 0,-9 5 0,-5 4 0,-3 0 0,6-2 0,10-6 0,11-3 0,8-2 0,4-1 0,-2-1 0,-2 3 0,-1 5 0,-2 4 0,1 1 0,3-3 0,3-3 0,4-2 0,1 0 0,3-7 0,0-1 0,4-7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8T11:32:01.011"/>
    </inkml:context>
    <inkml:brush xml:id="br0">
      <inkml:brushProperty name="width" value="0.05" units="cm"/>
      <inkml:brushProperty name="height" value="0.05" units="cm"/>
      <inkml:brushProperty name="color" value="#E687A9"/>
    </inkml:brush>
  </inkml:definitions>
  <inkml:trace contextRef="#ctx0" brushRef="#br0">0 1991 24575,'8'-16'0,"1"-3"0,5-4 0,-1-9 0,5 0 0,-5 1 0,5-3 0,3-7 0,0-5 0,7-8 0,-7 12 0,12-12 0,1 5 0,9-10 0,9-5 0,-13 18 0,9-6 0,0-4 0,10-2 0,-23 21 0,0 0 0,18-17 0,6-9 0,-13 16 0,15-9 0,-15 11 0,20-3 0,-28 16 0,32-20 0,1-5 0,-15 16 0,-10 6 0,-2 2 0,-1 8 0,1-3 0,1 1 0,10-2 0,17-10 0,-13 13 0,7-5 0,16-2 0,1 1 0,4 2 0,-6 5 0,6 1 0,-38 13 0,2 0 0,3-2 0,1-1 0,2 0 0,1 0 0,2 2 0,-1 1 0,-2 1 0,1 2 0,7-2 0,-2 2 0,27 1 0,-27-1 0,0-1 0,28 3 0,0-7 0,-38 10 0,0 1 0,-1-1 0,1-1 0,12 3 0,3 1 0,12-2 0,0 0-339,-4 2 0,-1 0 339,-5 2 0,-2 0-86,1 0 0,-4 1 86,24 6 0,-29-1 0,0 1 0,30 6 0,6 3 0,-42-9 0,-1-1 0,16 1 671,14 6-671,-33-5 179,-18 0-179,-19-3 0,-3 1 0,7 3 0,1 4 0,3 0 0,6 0 0,-9-4 0,8 1 0,-5 2 0,-4-2 0,0 0 0,-1 4 0,2-6 0,3 5 0,-5-5 0,-3-2 0,-5-2 0,-1 0 0,-3-3 0,1 1 0,0 1 0,-3-1 0,0-1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 HARRY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745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21798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308505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089544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15364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91773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599425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34828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157662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606640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32569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dd4cdb42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dd4cdb42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363704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954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219286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1470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980882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478408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652917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833226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741886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51355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dd4cdb42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dd4cdb42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4011503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65655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38489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88931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035686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117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2217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dd4cdb42e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0dd4cdb42e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5: 30secs Stefano</a:t>
            </a:r>
            <a:endParaRPr sz="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0510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262431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03981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75b1d92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075b1d92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"/>
              <a:t>Person 2</a:t>
            </a:r>
            <a:endParaRPr sz="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1: 2mins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52919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291690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363337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9146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153334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c8ad1d1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fc8ad1d1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 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4cdb42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4cdb42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Person 1</a:t>
            </a:r>
            <a:endParaRPr sz="200"/>
          </a:p>
        </p:txBody>
      </p:sp>
    </p:spTree>
    <p:extLst>
      <p:ext uri="{BB962C8B-B14F-4D97-AF65-F5344CB8AC3E}">
        <p14:creationId xmlns:p14="http://schemas.microsoft.com/office/powerpoint/2010/main" val="286166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lang="en-GB" sz="1200" b="1" i="0" u="none" strike="noStrike" cap="none" smtClean="0">
                <a:solidFill>
                  <a:schemeClr val="dk1"/>
                </a:solidFill>
                <a:latin typeface="Greycliff CF Demi Bold" pitchFamily="2" charset="77"/>
                <a:ea typeface="Greycliff CF Demi Bold" pitchFamily="2" charset="77"/>
                <a:cs typeface="Arial"/>
                <a:sym typeface="Arial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Google Shape;49;p12">
            <a:extLst>
              <a:ext uri="{FF2B5EF4-FFF2-40B4-BE49-F238E27FC236}">
                <a16:creationId xmlns:a16="http://schemas.microsoft.com/office/drawing/2014/main" id="{A64D53EA-92E1-964B-B8BF-8036104834FD}"/>
              </a:ext>
            </a:extLst>
          </p:cNvPr>
          <p:cNvSpPr txBox="1">
            <a:spLocks/>
          </p:cNvSpPr>
          <p:nvPr userDrawn="1"/>
        </p:nvSpPr>
        <p:spPr>
          <a:xfrm>
            <a:off x="122842" y="4800599"/>
            <a:ext cx="949602" cy="2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DE" sz="1200" b="1" i="0" u="none" strike="noStrike" cap="none">
                <a:solidFill>
                  <a:schemeClr val="dk1"/>
                </a:solidFill>
                <a:latin typeface="Greycliff CF Demi Bold" pitchFamily="2" charset="77"/>
                <a:sym typeface="Arial"/>
              </a:rPr>
              <a:t>09/02/2022</a:t>
            </a:r>
            <a:endParaRPr lang="en-GB" sz="1200" b="1" i="0" u="none" strike="noStrike" cap="none">
              <a:solidFill>
                <a:schemeClr val="dk1"/>
              </a:solidFill>
              <a:latin typeface="Greycliff CF Demi Bold" pitchFamily="2" charset="77"/>
              <a:sym typeface="Arial"/>
            </a:endParaRPr>
          </a:p>
        </p:txBody>
      </p:sp>
      <p:sp>
        <p:nvSpPr>
          <p:cNvPr id="11" name="Google Shape;49;p12">
            <a:extLst>
              <a:ext uri="{FF2B5EF4-FFF2-40B4-BE49-F238E27FC236}">
                <a16:creationId xmlns:a16="http://schemas.microsoft.com/office/drawing/2014/main" id="{FDAEE78F-A03B-1448-BE75-6054DD3F0116}"/>
              </a:ext>
            </a:extLst>
          </p:cNvPr>
          <p:cNvSpPr txBox="1">
            <a:spLocks/>
          </p:cNvSpPr>
          <p:nvPr userDrawn="1"/>
        </p:nvSpPr>
        <p:spPr>
          <a:xfrm>
            <a:off x="3036094" y="4800599"/>
            <a:ext cx="3071812" cy="2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200" b="1" i="0">
                <a:solidFill>
                  <a:schemeClr val="tx1"/>
                </a:solidFill>
                <a:latin typeface="Greycliff CF Demi Bold" pitchFamily="2" charset="77"/>
              </a:rPr>
              <a:t>Rolling </a:t>
            </a:r>
            <a:r>
              <a:rPr lang="de-DE" sz="1200" b="1" i="0" u="none" strike="noStrike" cap="none">
                <a:solidFill>
                  <a:schemeClr val="tx1"/>
                </a:solidFill>
                <a:latin typeface="Greycliff CF Demi Bold" pitchFamily="2" charset="77"/>
                <a:sym typeface="Arial"/>
              </a:rPr>
              <a:t>Penguins</a:t>
            </a:r>
            <a:r>
              <a:rPr lang="de-DE" sz="1200" b="1" i="0">
                <a:solidFill>
                  <a:schemeClr val="tx1"/>
                </a:solidFill>
                <a:latin typeface="Greycliff CF Demi Bold" pitchFamily="2" charset="77"/>
              </a:rPr>
              <a:t> – </a:t>
            </a:r>
            <a:r>
              <a:rPr lang="de-DE" sz="1200" b="1" i="0" err="1">
                <a:solidFill>
                  <a:schemeClr val="tx1"/>
                </a:solidFill>
                <a:latin typeface="Greycliff CF Demi Bold" pitchFamily="2" charset="77"/>
              </a:rPr>
              <a:t>EventFinder</a:t>
            </a:r>
            <a:endParaRPr lang="en-GB" sz="1200" b="1" i="0">
              <a:solidFill>
                <a:schemeClr val="tx1"/>
              </a:solidFill>
              <a:latin typeface="Greycliff CF Demi Bold" pitchFamily="2" charset="77"/>
            </a:endParaRP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65CE8EC-7A11-0640-810F-D0708DDD24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843" y="1407319"/>
            <a:ext cx="8898316" cy="3078956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defRPr sz="2000" b="0" i="0">
                <a:solidFill>
                  <a:schemeClr val="tx1"/>
                </a:solidFill>
                <a:latin typeface="Greycliff CF Medium" pitchFamily="2" charset="77"/>
              </a:defRPr>
            </a:lvl1pPr>
            <a:lvl2pPr>
              <a:lnSpc>
                <a:spcPct val="150000"/>
              </a:lnSpc>
              <a:defRPr sz="2000" b="0" i="0">
                <a:solidFill>
                  <a:schemeClr val="tx1"/>
                </a:solidFill>
                <a:latin typeface="Greycliff CF Medium" pitchFamily="2" charset="77"/>
              </a:defRPr>
            </a:lvl2pPr>
            <a:lvl3pPr>
              <a:lnSpc>
                <a:spcPct val="150000"/>
              </a:lnSpc>
              <a:defRPr sz="2000" b="0" i="0">
                <a:solidFill>
                  <a:schemeClr val="tx1"/>
                </a:solidFill>
                <a:latin typeface="Greycliff CF Medium" pitchFamily="2" charset="77"/>
              </a:defRPr>
            </a:lvl3pPr>
            <a:lvl4pPr>
              <a:lnSpc>
                <a:spcPct val="150000"/>
              </a:lnSpc>
              <a:defRPr sz="2000" b="0" i="0">
                <a:solidFill>
                  <a:schemeClr val="tx1"/>
                </a:solidFill>
                <a:latin typeface="Greycliff CF Medium" pitchFamily="2" charset="77"/>
              </a:defRPr>
            </a:lvl4pPr>
            <a:lvl5pPr>
              <a:lnSpc>
                <a:spcPct val="150000"/>
              </a:lnSpc>
              <a:defRPr sz="2000" b="0" i="0">
                <a:solidFill>
                  <a:schemeClr val="tx1"/>
                </a:solidFill>
                <a:latin typeface="Greycliff CF Medium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6D3001D8-5B4A-6543-AA2B-5B37FFC9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3" y="84525"/>
            <a:ext cx="7935842" cy="360000"/>
          </a:xfrm>
        </p:spPr>
        <p:txBody>
          <a:bodyPr lIns="0" tIns="0" rIns="0" bIns="0" anchor="ctr">
            <a:normAutofit/>
          </a:bodyPr>
          <a:lstStyle>
            <a:lvl1pPr>
              <a:defRPr lang="de-DE" sz="2000" b="1" i="0" u="none" strike="noStrike" cap="none" spc="0" baseline="0">
                <a:solidFill>
                  <a:schemeClr val="tx1"/>
                </a:solidFill>
                <a:latin typeface="Andale Mono" panose="020B0509000000000004" pitchFamily="49" charset="0"/>
                <a:ea typeface="Andale Mono" panose="020B0509000000000004" pitchFamily="49" charset="0"/>
                <a:cs typeface="Andale Mono" panose="020B0509000000000004" pitchFamily="49" charset="0"/>
                <a:sym typeface="Arial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6" name="Google Shape;75;p14">
            <a:extLst>
              <a:ext uri="{FF2B5EF4-FFF2-40B4-BE49-F238E27FC236}">
                <a16:creationId xmlns:a16="http://schemas.microsoft.com/office/drawing/2014/main" id="{A105A448-A82C-BA44-9DD2-6E0859969920}"/>
              </a:ext>
            </a:extLst>
          </p:cNvPr>
          <p:cNvSpPr/>
          <p:nvPr userDrawn="1"/>
        </p:nvSpPr>
        <p:spPr>
          <a:xfrm>
            <a:off x="0" y="86683"/>
            <a:ext cx="7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124986-CE2A-2845-9E6B-76D8ABE9D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8327" y="83345"/>
            <a:ext cx="692830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6D3001D8-5B4A-6543-AA2B-5B37FFC95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42" y="2110101"/>
            <a:ext cx="1406124" cy="923299"/>
          </a:xfrm>
          <a:noFill/>
        </p:spPr>
        <p:txBody>
          <a:bodyPr wrap="square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Greycliff CF Heavy" pitchFamily="2" charset="77"/>
              </a:defRPr>
            </a:lvl1pPr>
          </a:lstStyle>
          <a:p>
            <a:r>
              <a:rPr lang="de-DE"/>
              <a:t>Title</a:t>
            </a:r>
            <a:endParaRPr lang="en-US"/>
          </a:p>
        </p:txBody>
      </p:sp>
      <p:sp>
        <p:nvSpPr>
          <p:cNvPr id="21" name="Google Shape;105;p15">
            <a:extLst>
              <a:ext uri="{FF2B5EF4-FFF2-40B4-BE49-F238E27FC236}">
                <a16:creationId xmlns:a16="http://schemas.microsoft.com/office/drawing/2014/main" id="{A89D5887-ED75-BB43-AFDA-983C8E577CF6}"/>
              </a:ext>
            </a:extLst>
          </p:cNvPr>
          <p:cNvSpPr txBox="1"/>
          <p:nvPr userDrawn="1"/>
        </p:nvSpPr>
        <p:spPr>
          <a:xfrm>
            <a:off x="-1408730" y="10257487"/>
            <a:ext cx="2857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  <a:endParaRPr sz="5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75;p14">
            <a:extLst>
              <a:ext uri="{FF2B5EF4-FFF2-40B4-BE49-F238E27FC236}">
                <a16:creationId xmlns:a16="http://schemas.microsoft.com/office/drawing/2014/main" id="{50644AF1-2450-E740-8855-FF6189E0571F}"/>
              </a:ext>
            </a:extLst>
          </p:cNvPr>
          <p:cNvSpPr/>
          <p:nvPr userDrawn="1"/>
        </p:nvSpPr>
        <p:spPr>
          <a:xfrm>
            <a:off x="0" y="86683"/>
            <a:ext cx="7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platzhalter 21">
            <a:extLst>
              <a:ext uri="{FF2B5EF4-FFF2-40B4-BE49-F238E27FC236}">
                <a16:creationId xmlns:a16="http://schemas.microsoft.com/office/drawing/2014/main" id="{8B1F2AA0-BC53-1640-A498-CD0A13686F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238" y="106711"/>
            <a:ext cx="1535646" cy="353943"/>
          </a:xfrm>
        </p:spPr>
        <p:txBody>
          <a:bodyPr wrap="square" lIns="0" tIns="0" rIns="0" bIns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US" sz="2000" b="1" i="0" u="none" strike="noStrike" cap="none" spc="0" baseline="0" dirty="0">
                <a:solidFill>
                  <a:schemeClr val="tx1"/>
                </a:solidFill>
                <a:latin typeface="Andale Mono" panose="020B0509000000000004" pitchFamily="49" charset="0"/>
                <a:ea typeface="Andale Mono" panose="020B0509000000000004" pitchFamily="49" charset="0"/>
                <a:cs typeface="Andale Mono" panose="020B0509000000000004" pitchFamily="49" charset="0"/>
                <a:sym typeface="Arial"/>
              </a:defRPr>
            </a:lvl1pPr>
          </a:lstStyle>
          <a:p>
            <a:pPr lvl="0"/>
            <a:r>
              <a:rPr lang="en-US"/>
              <a:t>THEMA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18ED2DE-D663-A54B-9C3F-18BFDB4714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8328" y="83345"/>
            <a:ext cx="692830" cy="360000"/>
          </a:xfrm>
          <a:prstGeom prst="rect">
            <a:avLst/>
          </a:prstGeom>
        </p:spPr>
      </p:pic>
      <p:sp>
        <p:nvSpPr>
          <p:cNvPr id="15" name="Google Shape;49;p12">
            <a:extLst>
              <a:ext uri="{FF2B5EF4-FFF2-40B4-BE49-F238E27FC236}">
                <a16:creationId xmlns:a16="http://schemas.microsoft.com/office/drawing/2014/main" id="{3376BC77-5CDF-9244-AE61-AAB9FBF623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lang="en-GB" sz="1200" b="1" i="0" u="none" strike="noStrike" cap="none" smtClean="0">
                <a:solidFill>
                  <a:schemeClr val="tx1"/>
                </a:solidFill>
                <a:latin typeface="Greycliff CF Demi Bold" pitchFamily="2" charset="77"/>
                <a:ea typeface="Greycliff CF Demi Bold" pitchFamily="2" charset="77"/>
                <a:cs typeface="Arial"/>
                <a:sym typeface="Arial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Google Shape;49;p12">
            <a:extLst>
              <a:ext uri="{FF2B5EF4-FFF2-40B4-BE49-F238E27FC236}">
                <a16:creationId xmlns:a16="http://schemas.microsoft.com/office/drawing/2014/main" id="{003A579E-2A49-3941-BC83-259ED3F3B8D7}"/>
              </a:ext>
            </a:extLst>
          </p:cNvPr>
          <p:cNvSpPr txBox="1">
            <a:spLocks/>
          </p:cNvSpPr>
          <p:nvPr userDrawn="1"/>
        </p:nvSpPr>
        <p:spPr>
          <a:xfrm>
            <a:off x="122842" y="4800599"/>
            <a:ext cx="949602" cy="2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DE" sz="1200" b="1" i="0" u="none" strike="noStrike" cap="none">
                <a:solidFill>
                  <a:schemeClr val="tx1"/>
                </a:solidFill>
                <a:latin typeface="Greycliff CF Demi Bold" pitchFamily="2" charset="77"/>
                <a:sym typeface="Arial"/>
              </a:rPr>
              <a:t>09/02/2022</a:t>
            </a:r>
            <a:endParaRPr lang="en-GB" sz="1200" b="1" i="0" u="none" strike="noStrike" cap="none">
              <a:solidFill>
                <a:schemeClr val="tx1"/>
              </a:solidFill>
              <a:latin typeface="Greycliff CF Demi Bold" pitchFamily="2" charset="77"/>
              <a:sym typeface="Arial"/>
            </a:endParaRPr>
          </a:p>
        </p:txBody>
      </p:sp>
      <p:sp>
        <p:nvSpPr>
          <p:cNvPr id="17" name="Google Shape;49;p12">
            <a:extLst>
              <a:ext uri="{FF2B5EF4-FFF2-40B4-BE49-F238E27FC236}">
                <a16:creationId xmlns:a16="http://schemas.microsoft.com/office/drawing/2014/main" id="{A37794CA-B4F9-F94C-A02B-051A44082075}"/>
              </a:ext>
            </a:extLst>
          </p:cNvPr>
          <p:cNvSpPr txBox="1">
            <a:spLocks/>
          </p:cNvSpPr>
          <p:nvPr userDrawn="1"/>
        </p:nvSpPr>
        <p:spPr>
          <a:xfrm>
            <a:off x="3036094" y="4800599"/>
            <a:ext cx="3071812" cy="25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200" b="1" i="0">
                <a:solidFill>
                  <a:schemeClr val="tx1"/>
                </a:solidFill>
                <a:latin typeface="Greycliff CF Demi Bold" pitchFamily="2" charset="77"/>
              </a:rPr>
              <a:t>Rolling </a:t>
            </a:r>
            <a:r>
              <a:rPr lang="de-DE" sz="1200" b="1" i="0" u="none" strike="noStrike" cap="none">
                <a:solidFill>
                  <a:schemeClr val="tx1"/>
                </a:solidFill>
                <a:latin typeface="Greycliff CF Demi Bold" pitchFamily="2" charset="77"/>
                <a:sym typeface="Arial"/>
              </a:rPr>
              <a:t>Penguins</a:t>
            </a:r>
            <a:r>
              <a:rPr lang="de-DE" sz="1200" b="1" i="0">
                <a:solidFill>
                  <a:schemeClr val="tx1"/>
                </a:solidFill>
                <a:latin typeface="Greycliff CF Demi Bold" pitchFamily="2" charset="77"/>
              </a:rPr>
              <a:t> – </a:t>
            </a:r>
            <a:r>
              <a:rPr lang="de-DE" sz="1200" b="1" i="0" err="1">
                <a:solidFill>
                  <a:schemeClr val="tx1"/>
                </a:solidFill>
                <a:latin typeface="Greycliff CF Demi Bold" pitchFamily="2" charset="77"/>
              </a:rPr>
              <a:t>EventFinder</a:t>
            </a:r>
            <a:endParaRPr lang="en-GB" sz="1200" b="1" i="0">
              <a:solidFill>
                <a:schemeClr val="tx1"/>
              </a:solidFill>
              <a:latin typeface="Greycliff CF Demi 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411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F0AA-D150-44F5-AA35-BD426B0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A0AC-408F-4840-8885-D2FCEA31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7CBC-015E-42D9-936C-31268AC9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50AB-F3FB-C640-AEA0-1DB4A1DBF252}" type="datetime1">
              <a:rPr lang="de-DE" smtClean="0"/>
              <a:t>09.02.2022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ED15F-7C65-462E-B821-F316C743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Vincent Brunner | Beatrice Seibert | Stefano Ferrari| Interaction Prototyping| Winter Semester 2021/2022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707C-5FEA-4EA1-8552-0AB308FB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BAA50-8621-4473-9D2D-656C5CD4A27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2288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5499E9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8.png"/><Relationship Id="rId18" Type="http://schemas.openxmlformats.org/officeDocument/2006/relationships/customXml" Target="../ink/ink6.xml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12" Type="http://schemas.openxmlformats.org/officeDocument/2006/relationships/customXml" Target="../ink/ink3.xm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2.xml"/><Relationship Id="rId19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22.png"/><Relationship Id="rId21" Type="http://schemas.openxmlformats.org/officeDocument/2006/relationships/customXml" Target="../ink/ink12.xml"/><Relationship Id="rId34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4.wdp"/><Relationship Id="rId11" Type="http://schemas.openxmlformats.org/officeDocument/2006/relationships/customXml" Target="../ink/ink7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28.png"/><Relationship Id="rId10" Type="http://schemas.microsoft.com/office/2007/relationships/hdphoto" Target="../media/hdphoto6.wdp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" Type="http://schemas.microsoft.com/office/2007/relationships/hdphoto" Target="../media/hdphoto3.wdp"/><Relationship Id="rId9" Type="http://schemas.openxmlformats.org/officeDocument/2006/relationships/image" Target="../media/image25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5.xml"/><Relationship Id="rId30" Type="http://schemas.openxmlformats.org/officeDocument/2006/relationships/image" Target="../media/image29.png"/><Relationship Id="rId8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.xml"/><Relationship Id="rId18" Type="http://schemas.openxmlformats.org/officeDocument/2006/relationships/image" Target="../media/image19.png"/><Relationship Id="rId26" Type="http://schemas.openxmlformats.org/officeDocument/2006/relationships/image" Target="../media/image34.png"/><Relationship Id="rId3" Type="http://schemas.openxmlformats.org/officeDocument/2006/relationships/image" Target="../media/image22.png"/><Relationship Id="rId21" Type="http://schemas.openxmlformats.org/officeDocument/2006/relationships/customXml" Target="../ink/ink24.xml"/><Relationship Id="rId34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16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8.wdp"/><Relationship Id="rId11" Type="http://schemas.openxmlformats.org/officeDocument/2006/relationships/customXml" Target="../ink/ink19.xml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5" Type="http://schemas.openxmlformats.org/officeDocument/2006/relationships/image" Target="../media/image23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5.png"/><Relationship Id="rId10" Type="http://schemas.microsoft.com/office/2007/relationships/hdphoto" Target="../media/hdphoto10.wdp"/><Relationship Id="rId19" Type="http://schemas.openxmlformats.org/officeDocument/2006/relationships/customXml" Target="../ink/ink23.xml"/><Relationship Id="rId31" Type="http://schemas.openxmlformats.org/officeDocument/2006/relationships/customXml" Target="../ink/ink29.xml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7.xml"/><Relationship Id="rId30" Type="http://schemas.openxmlformats.org/officeDocument/2006/relationships/image" Target="../media/image36.png"/><Relationship Id="rId8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34.xml"/><Relationship Id="rId18" Type="http://schemas.openxmlformats.org/officeDocument/2006/relationships/image" Target="../media/image21.png"/><Relationship Id="rId26" Type="http://schemas.openxmlformats.org/officeDocument/2006/relationships/image" Target="../media/image43.png"/><Relationship Id="rId3" Type="http://schemas.openxmlformats.org/officeDocument/2006/relationships/image" Target="../media/image12.png"/><Relationship Id="rId21" Type="http://schemas.openxmlformats.org/officeDocument/2006/relationships/customXml" Target="../ink/ink38.xml"/><Relationship Id="rId7" Type="http://schemas.openxmlformats.org/officeDocument/2006/relationships/customXml" Target="../ink/ink31.xml"/><Relationship Id="rId12" Type="http://schemas.openxmlformats.org/officeDocument/2006/relationships/image" Target="../media/image18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.png"/><Relationship Id="rId20" Type="http://schemas.openxmlformats.org/officeDocument/2006/relationships/image" Target="../media/image40.png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11" Type="http://schemas.openxmlformats.org/officeDocument/2006/relationships/customXml" Target="../ink/ink33.xml"/><Relationship Id="rId24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44.png"/><Relationship Id="rId10" Type="http://schemas.openxmlformats.org/officeDocument/2006/relationships/image" Target="../media/image17.png"/><Relationship Id="rId19" Type="http://schemas.openxmlformats.org/officeDocument/2006/relationships/customXml" Target="../ink/ink37.xml"/><Relationship Id="rId4" Type="http://schemas.openxmlformats.org/officeDocument/2006/relationships/image" Target="../media/image13.png"/><Relationship Id="rId9" Type="http://schemas.openxmlformats.org/officeDocument/2006/relationships/customXml" Target="../ink/ink32.xml"/><Relationship Id="rId14" Type="http://schemas.openxmlformats.org/officeDocument/2006/relationships/image" Target="../media/image19.png"/><Relationship Id="rId22" Type="http://schemas.openxmlformats.org/officeDocument/2006/relationships/image" Target="../media/image41.png"/><Relationship Id="rId27" Type="http://schemas.openxmlformats.org/officeDocument/2006/relationships/customXml" Target="../ink/ink41.xml"/><Relationship Id="rId30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customXml" Target="../ink/ink47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4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49.png"/><Relationship Id="rId14" Type="http://schemas.openxmlformats.org/officeDocument/2006/relationships/customXml" Target="../ink/ink4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53.xml"/><Relationship Id="rId18" Type="http://schemas.openxmlformats.org/officeDocument/2006/relationships/image" Target="../media/image62.png"/><Relationship Id="rId3" Type="http://schemas.openxmlformats.org/officeDocument/2006/relationships/image" Target="../media/image54.png"/><Relationship Id="rId21" Type="http://schemas.openxmlformats.org/officeDocument/2006/relationships/customXml" Target="../ink/ink57.xml"/><Relationship Id="rId7" Type="http://schemas.openxmlformats.org/officeDocument/2006/relationships/customXml" Target="../ink/ink50.xml"/><Relationship Id="rId12" Type="http://schemas.openxmlformats.org/officeDocument/2006/relationships/image" Target="../media/image59.png"/><Relationship Id="rId17" Type="http://schemas.openxmlformats.org/officeDocument/2006/relationships/customXml" Target="../ink/ink55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customXml" Target="../ink/ink52.xml"/><Relationship Id="rId24" Type="http://schemas.openxmlformats.org/officeDocument/2006/relationships/image" Target="../media/image65.png"/><Relationship Id="rId5" Type="http://schemas.openxmlformats.org/officeDocument/2006/relationships/image" Target="../media/image56.png"/><Relationship Id="rId15" Type="http://schemas.openxmlformats.org/officeDocument/2006/relationships/customXml" Target="../ink/ink54.xml"/><Relationship Id="rId23" Type="http://schemas.openxmlformats.org/officeDocument/2006/relationships/customXml" Target="../ink/ink58.xml"/><Relationship Id="rId10" Type="http://schemas.openxmlformats.org/officeDocument/2006/relationships/image" Target="../media/image58.png"/><Relationship Id="rId19" Type="http://schemas.openxmlformats.org/officeDocument/2006/relationships/customXml" Target="../ink/ink56.xml"/><Relationship Id="rId4" Type="http://schemas.openxmlformats.org/officeDocument/2006/relationships/image" Target="../media/image55.png"/><Relationship Id="rId9" Type="http://schemas.openxmlformats.org/officeDocument/2006/relationships/customXml" Target="../ink/ink51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interactionprototyping.github.io/WS2022_RollingPenguin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os8.es/icons/set/evaluati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umikai.com/mangaanime/anime/kinderserie-pingu-bekommt-anime-adaption-188942/" TargetMode="External"/><Relationship Id="rId4" Type="http://schemas.openxmlformats.org/officeDocument/2006/relationships/hyperlink" Target="https://interactionprototyping.github.io/exercises_2.0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0.xml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0" Type="http://schemas.openxmlformats.org/officeDocument/2006/relationships/customXml" Target="../ink/ink62.xml"/><Relationship Id="rId4" Type="http://schemas.openxmlformats.org/officeDocument/2006/relationships/customXml" Target="../ink/ink59.xml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51.png"/><Relationship Id="rId18" Type="http://schemas.openxmlformats.org/officeDocument/2006/relationships/customXml" Target="../ink/ink70.xml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customXml" Target="../ink/ink67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6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4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customXml" Target="../ink/ink66.xml"/><Relationship Id="rId19" Type="http://schemas.openxmlformats.org/officeDocument/2006/relationships/image" Target="../media/image96.png"/><Relationship Id="rId4" Type="http://schemas.openxmlformats.org/officeDocument/2006/relationships/customXml" Target="../ink/ink63.xml"/><Relationship Id="rId9" Type="http://schemas.openxmlformats.org/officeDocument/2006/relationships/image" Target="../media/image49.png"/><Relationship Id="rId14" Type="http://schemas.openxmlformats.org/officeDocument/2006/relationships/customXml" Target="../ink/ink6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74.xml"/><Relationship Id="rId18" Type="http://schemas.openxmlformats.org/officeDocument/2006/relationships/image" Target="../media/image62.png"/><Relationship Id="rId3" Type="http://schemas.openxmlformats.org/officeDocument/2006/relationships/image" Target="../media/image54.png"/><Relationship Id="rId21" Type="http://schemas.openxmlformats.org/officeDocument/2006/relationships/customXml" Target="../ink/ink78.xml"/><Relationship Id="rId7" Type="http://schemas.openxmlformats.org/officeDocument/2006/relationships/customXml" Target="../ink/ink71.xml"/><Relationship Id="rId12" Type="http://schemas.openxmlformats.org/officeDocument/2006/relationships/image" Target="../media/image59.png"/><Relationship Id="rId17" Type="http://schemas.openxmlformats.org/officeDocument/2006/relationships/customXml" Target="../ink/ink76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customXml" Target="../ink/ink73.xml"/><Relationship Id="rId24" Type="http://schemas.openxmlformats.org/officeDocument/2006/relationships/image" Target="../media/image65.png"/><Relationship Id="rId5" Type="http://schemas.openxmlformats.org/officeDocument/2006/relationships/image" Target="../media/image56.png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10" Type="http://schemas.openxmlformats.org/officeDocument/2006/relationships/image" Target="../media/image58.png"/><Relationship Id="rId19" Type="http://schemas.openxmlformats.org/officeDocument/2006/relationships/customXml" Target="../ink/ink77.xml"/><Relationship Id="rId4" Type="http://schemas.openxmlformats.org/officeDocument/2006/relationships/image" Target="../media/image55.png"/><Relationship Id="rId9" Type="http://schemas.openxmlformats.org/officeDocument/2006/relationships/customXml" Target="../ink/ink72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www.figma.com/proto/sfUddoqSXUk9x1Xqb2HQ49/Event-Finder?node-id=23%3A7&amp;scaling=min-zoom&amp;page-id=4%3A2&amp;starting-point-node-id=23%3A7&amp;show-proto-sidebar=1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46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0.xml"/><Relationship Id="rId5" Type="http://schemas.openxmlformats.org/officeDocument/2006/relationships/image" Target="../media/image68.png"/><Relationship Id="rId10" Type="http://schemas.openxmlformats.org/officeDocument/2006/relationships/image" Target="../media/image107.png"/><Relationship Id="rId4" Type="http://schemas.openxmlformats.org/officeDocument/2006/relationships/image" Target="../media/image66.png"/><Relationship Id="rId9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12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05A752F1-FA15-1848-8A88-12EDCAAA2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6722943" cy="212366"/>
          </a:xfrm>
        </p:spPr>
        <p:txBody>
          <a:bodyPr/>
          <a:lstStyle/>
          <a:p>
            <a:r>
              <a:rPr lang="de-DE">
                <a:ea typeface="Inter"/>
                <a:cs typeface="Inter"/>
                <a:sym typeface="Inter"/>
              </a:rPr>
              <a:t>INTERACTION PROTOTYPING — FINAL PRESENTATION</a:t>
            </a:r>
            <a:endParaRPr lang="en-US"/>
          </a:p>
        </p:txBody>
      </p: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CFE4BF8F-7AF8-4941-994E-6CF61EFD1922}"/>
              </a:ext>
            </a:extLst>
          </p:cNvPr>
          <p:cNvCxnSpPr>
            <a:cxnSpLocks/>
          </p:cNvCxnSpPr>
          <p:nvPr/>
        </p:nvCxnSpPr>
        <p:spPr>
          <a:xfrm>
            <a:off x="230588" y="3042254"/>
            <a:ext cx="5777682" cy="0"/>
          </a:xfrm>
          <a:prstGeom prst="straightConnector1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55;p13">
            <a:extLst>
              <a:ext uri="{FF2B5EF4-FFF2-40B4-BE49-F238E27FC236}">
                <a16:creationId xmlns:a16="http://schemas.microsoft.com/office/drawing/2014/main" id="{6A4FDD4A-5BF9-CB4E-BFB3-4400EC9F2A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8" y="2063994"/>
            <a:ext cx="5979575" cy="2816125"/>
          </a:xfrm>
          <a:noFill/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de-DE" i="0">
                <a:latin typeface="Greycliff CF Heavy"/>
                <a:sym typeface="Inter"/>
              </a:rPr>
              <a:t>The Rolling Penguins</a:t>
            </a:r>
            <a:br>
              <a:rPr lang="de-DE" i="0"/>
            </a:br>
            <a:r>
              <a:rPr lang="en-GB" sz="1800" i="0">
                <a:latin typeface="Greycliff CF Bold"/>
                <a:ea typeface="Inter"/>
                <a:cs typeface="Inter"/>
                <a:sym typeface="Inter"/>
              </a:rPr>
              <a:t>Beatrice Seibert – Stefano Ferrari — Vincent Brunner</a:t>
            </a:r>
            <a:br>
              <a:rPr lang="en-GB" sz="1800" i="0">
                <a:latin typeface="Greycliff CF Bold" pitchFamily="2" charset="77"/>
                <a:ea typeface="Inter"/>
                <a:cs typeface="Inter"/>
              </a:rPr>
            </a:br>
            <a:endParaRPr lang="de-DE" i="0"/>
          </a:p>
        </p:txBody>
      </p:sp>
      <p:pic>
        <p:nvPicPr>
          <p:cNvPr id="30" name="Picture 5" descr="Icon&#10;&#10;Description automatically generated">
            <a:extLst>
              <a:ext uri="{FF2B5EF4-FFF2-40B4-BE49-F238E27FC236}">
                <a16:creationId xmlns:a16="http://schemas.microsoft.com/office/drawing/2014/main" id="{0D695844-DB12-884B-8A34-34C2C886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88" b="92059" l="10000" r="90000">
                        <a14:foregroundMark x1="46707" y1="10000" x2="46707" y2="10000"/>
                        <a14:foregroundMark x1="48293" y1="92059" x2="48293" y2="92059"/>
                        <a14:foregroundMark x1="23293" y1="10441" x2="23293" y2="10441"/>
                        <a14:foregroundMark x1="23293" y1="11765" x2="23293" y2="11765"/>
                        <a14:foregroundMark x1="22195" y1="10882" x2="22195" y2="10882"/>
                        <a14:foregroundMark x1="22195" y1="10882" x2="24878" y2="11324"/>
                        <a14:foregroundMark x1="25976" y1="12794" x2="25610" y2="11765"/>
                        <a14:foregroundMark x1="24512" y1="9559" x2="25976" y2="10882"/>
                        <a14:foregroundMark x1="46707" y1="8529" x2="46707" y2="8529"/>
                        <a14:foregroundMark x1="49390" y1="8971" x2="49390" y2="8971"/>
                        <a14:foregroundMark x1="51707" y1="8529" x2="51707" y2="8529"/>
                        <a14:foregroundMark x1="50976" y1="8088" x2="50976" y2="8088"/>
                        <a14:foregroundMark x1="51707" y1="8971" x2="51707" y2="8971"/>
                        <a14:backgroundMark x1="73415" y1="47941" x2="67073" y2="23824"/>
                        <a14:backgroundMark x1="67073" y1="23824" x2="46098" y2="18235"/>
                        <a14:backgroundMark x1="46098" y1="18235" x2="35488" y2="19412"/>
                        <a14:backgroundMark x1="17805" y1="54412" x2="22195" y2="66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64" y="1762732"/>
            <a:ext cx="2840736" cy="235573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65ADFA34-C9C7-114D-BF5D-6AFED46DF5F5}"/>
              </a:ext>
            </a:extLst>
          </p:cNvPr>
          <p:cNvSpPr txBox="1"/>
          <p:nvPr/>
        </p:nvSpPr>
        <p:spPr>
          <a:xfrm>
            <a:off x="122238" y="3598984"/>
            <a:ext cx="527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>
                <a:solidFill>
                  <a:srgbClr val="FFFFFF"/>
                </a:solidFill>
                <a:latin typeface="Greycliff CF Bold" pitchFamily="2" charset="77"/>
                <a:ea typeface="Inter"/>
                <a:cs typeface="Inter"/>
                <a:sym typeface="Inter"/>
              </a:rPr>
              <a:t>Winter Semester 2021/2022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B04F9D7-29D8-0649-AC66-C698E8F7411C}"/>
              </a:ext>
            </a:extLst>
          </p:cNvPr>
          <p:cNvSpPr/>
          <p:nvPr/>
        </p:nvSpPr>
        <p:spPr>
          <a:xfrm>
            <a:off x="0" y="4630994"/>
            <a:ext cx="9144000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14AB160-BB38-A74D-A705-A3FE1538BB08}"/>
              </a:ext>
            </a:extLst>
          </p:cNvPr>
          <p:cNvSpPr/>
          <p:nvPr/>
        </p:nvSpPr>
        <p:spPr>
          <a:xfrm>
            <a:off x="7447935" y="1706277"/>
            <a:ext cx="1455839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19673D8-19A3-2141-8DAD-918CC18BD969}"/>
              </a:ext>
            </a:extLst>
          </p:cNvPr>
          <p:cNvSpPr txBox="1"/>
          <p:nvPr/>
        </p:nvSpPr>
        <p:spPr>
          <a:xfrm>
            <a:off x="7251192" y="4051808"/>
            <a:ext cx="14173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err="1">
                <a:solidFill>
                  <a:schemeClr val="tx1">
                    <a:lumMod val="75000"/>
                  </a:schemeClr>
                </a:solidFill>
              </a:rPr>
              <a:t>www.sumikai.com</a:t>
            </a:r>
            <a:endParaRPr lang="de-DE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0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B9F0DA-A74A-5845-BCFF-BC6C63EF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31" y="1294425"/>
            <a:ext cx="3387889" cy="3157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CECACD9-96E9-A94D-9758-C189C7BD4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713" y="1626565"/>
            <a:ext cx="3916579" cy="27554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2AC4B36-F3C8-F44A-9353-D4D558CDCC6D}"/>
              </a:ext>
            </a:extLst>
          </p:cNvPr>
          <p:cNvSpPr txBox="1"/>
          <p:nvPr/>
        </p:nvSpPr>
        <p:spPr>
          <a:xfrm>
            <a:off x="5153891" y="4441370"/>
            <a:ext cx="3265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/>
              <a:t>Human-Centered Design </a:t>
            </a:r>
            <a:r>
              <a:rPr lang="de-DE" sz="900" err="1"/>
              <a:t>Process</a:t>
            </a:r>
            <a:r>
              <a:rPr lang="de-DE" sz="900"/>
              <a:t> (ISO 9241 – 210:2019)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BF8561-075B-E84A-A862-472E1FB3520E}"/>
              </a:ext>
            </a:extLst>
          </p:cNvPr>
          <p:cNvSpPr txBox="1"/>
          <p:nvPr/>
        </p:nvSpPr>
        <p:spPr>
          <a:xfrm>
            <a:off x="122238" y="4427206"/>
            <a:ext cx="4846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/>
              <a:t>Process of IPP (</a:t>
            </a:r>
            <a:r>
              <a:rPr lang="de-DE" sz="900" err="1"/>
              <a:t>InteractionPrototyping</a:t>
            </a:r>
            <a:r>
              <a:rPr lang="de-DE" sz="900"/>
              <a:t>, 2020)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E8C3EA-C225-A74B-9467-18D35D267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10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72ACD90-8A05-2843-86A5-AAF2AB76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ym typeface="Inter"/>
              </a:rPr>
              <a:t>The process we followed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728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B9F0DA-A74A-5845-BCFF-BC6C63EF6E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74031" y="1294425"/>
            <a:ext cx="3387889" cy="3157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CECACD9-96E9-A94D-9758-C189C7BD46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267000" y="1290151"/>
            <a:ext cx="4394761" cy="309184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2AC4B36-F3C8-F44A-9353-D4D558CDCC6D}"/>
              </a:ext>
            </a:extLst>
          </p:cNvPr>
          <p:cNvSpPr txBox="1"/>
          <p:nvPr/>
        </p:nvSpPr>
        <p:spPr>
          <a:xfrm>
            <a:off x="5153891" y="4441370"/>
            <a:ext cx="32657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>
                <a:solidFill>
                  <a:srgbClr val="000000">
                    <a:alpha val="30000"/>
                  </a:srgbClr>
                </a:solidFill>
              </a:rPr>
              <a:t>Human-Centered Design </a:t>
            </a:r>
            <a:r>
              <a:rPr lang="de-DE" sz="900" err="1">
                <a:solidFill>
                  <a:srgbClr val="000000">
                    <a:alpha val="30000"/>
                  </a:srgbClr>
                </a:solidFill>
              </a:rPr>
              <a:t>Process</a:t>
            </a:r>
            <a:r>
              <a:rPr lang="de-DE" sz="900">
                <a:solidFill>
                  <a:srgbClr val="000000">
                    <a:alpha val="30000"/>
                  </a:srgbClr>
                </a:solidFill>
              </a:rPr>
              <a:t> (ISO 9241 – 210:2019)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BF8561-075B-E84A-A862-472E1FB3520E}"/>
              </a:ext>
            </a:extLst>
          </p:cNvPr>
          <p:cNvSpPr txBox="1"/>
          <p:nvPr/>
        </p:nvSpPr>
        <p:spPr>
          <a:xfrm>
            <a:off x="122238" y="4427206"/>
            <a:ext cx="4846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>
                <a:solidFill>
                  <a:srgbClr val="000000">
                    <a:alpha val="30000"/>
                  </a:srgbClr>
                </a:solidFill>
              </a:rPr>
              <a:t>Process of IPP (</a:t>
            </a:r>
            <a:r>
              <a:rPr lang="de-DE" sz="900" err="1">
                <a:solidFill>
                  <a:srgbClr val="000000">
                    <a:alpha val="30000"/>
                  </a:srgbClr>
                </a:solidFill>
              </a:rPr>
              <a:t>InteractionPrototyping</a:t>
            </a:r>
            <a:r>
              <a:rPr lang="de-DE" sz="900">
                <a:solidFill>
                  <a:srgbClr val="000000">
                    <a:alpha val="30000"/>
                  </a:srgbClr>
                </a:solidFill>
              </a:rPr>
              <a:t>, 2020)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E8C3EA-C225-A74B-9467-18D35D267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11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72ACD90-8A05-2843-86A5-AAF2AB76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ym typeface="Inter"/>
              </a:rPr>
              <a:t>The process we followed</a:t>
            </a:r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5A15F7-F9EA-D44E-AFC6-725CE674012B}"/>
              </a:ext>
            </a:extLst>
          </p:cNvPr>
          <p:cNvSpPr/>
          <p:nvPr/>
        </p:nvSpPr>
        <p:spPr>
          <a:xfrm>
            <a:off x="1172023" y="1223740"/>
            <a:ext cx="6799954" cy="2792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000">
                <a:solidFill>
                  <a:schemeClr val="tx1"/>
                </a:solidFill>
              </a:rPr>
              <a:t>Prototype </a:t>
            </a:r>
            <a:r>
              <a:rPr lang="de-DE" sz="2000" err="1">
                <a:solidFill>
                  <a:schemeClr val="tx1"/>
                </a:solidFill>
              </a:rPr>
              <a:t>development</a:t>
            </a:r>
            <a:r>
              <a:rPr lang="de-DE" sz="2000">
                <a:solidFill>
                  <a:schemeClr val="tx1"/>
                </a:solidFill>
              </a:rPr>
              <a:t> in </a:t>
            </a:r>
            <a:r>
              <a:rPr lang="de-DE" sz="2000" err="1">
                <a:solidFill>
                  <a:schemeClr val="tx1"/>
                </a:solidFill>
              </a:rPr>
              <a:t>iterations</a:t>
            </a:r>
            <a:endParaRPr lang="de-DE" sz="200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255447-7BAC-1F41-B48A-C964C4379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63" y="1644802"/>
            <a:ext cx="6541073" cy="22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5B724A22-D057-CF4E-93EA-B21E88A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4" y="2784024"/>
            <a:ext cx="1214642" cy="17599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A2E923-AC9F-7A4B-8A97-22603781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66" y="2102452"/>
            <a:ext cx="1553671" cy="2470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45D0A1-DFBB-3444-8F4C-39181F045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6" b="99656" l="2381" r="95238">
                        <a14:foregroundMark x1="12075" y1="1377" x2="2721" y2="16351"/>
                        <a14:foregroundMark x1="2721" y1="16351" x2="3741" y2="30809"/>
                        <a14:foregroundMark x1="70918" y1="1721" x2="9014" y2="2496"/>
                        <a14:foregroundMark x1="9014" y1="2496" x2="4422" y2="8176"/>
                        <a14:foregroundMark x1="76361" y1="99312" x2="95578" y2="86231"/>
                        <a14:foregroundMark x1="95578" y1="86231" x2="94218" y2="15318"/>
                        <a14:foregroundMark x1="3571" y1="86489" x2="22858" y2="98351"/>
                        <a14:foregroundMark x1="70997" y1="98415" x2="88265" y2="97418"/>
                        <a14:foregroundMark x1="88265" y1="97418" x2="54932" y2="87349"/>
                        <a14:foregroundMark x1="54932" y1="87349" x2="3571" y2="86231"/>
                        <a14:foregroundMark x1="2551" y1="31583" x2="6175" y2="97170"/>
                        <a14:backgroundMark x1="4252" y1="99225" x2="4252" y2="99225"/>
                        <a14:backgroundMark x1="4252" y1="99225" x2="7143" y2="99828"/>
                        <a14:backgroundMark x1="4252" y1="98193" x2="4252" y2="98193"/>
                        <a14:backgroundMark x1="4082" y1="97935" x2="4252" y2="97849"/>
                        <a14:backgroundMark x1="4762" y1="97676" x2="5782" y2="98279"/>
                        <a14:backgroundMark x1="76190" y1="99656" x2="11224" y2="99570"/>
                        <a14:backgroundMark x1="77041" y1="99828" x2="73980" y2="99828"/>
                        <a14:backgroundMark x1="75510" y1="99656" x2="75510" y2="99656"/>
                        <a14:backgroundMark x1="75850" y1="99570" x2="75000" y2="99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560" y="1541644"/>
            <a:ext cx="1553670" cy="30703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Grafik 29" descr="Ein Bild, das Text, Screenshot, Person, Anzeige enthält.&#10;&#10;Automatisch generierte Beschreibung">
            <a:extLst>
              <a:ext uri="{FF2B5EF4-FFF2-40B4-BE49-F238E27FC236}">
                <a16:creationId xmlns:a16="http://schemas.microsoft.com/office/drawing/2014/main" id="{276E47B2-A7F3-9946-8586-CB48772F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8053" y="1170731"/>
            <a:ext cx="1912638" cy="3401946"/>
          </a:xfrm>
          <a:prstGeom prst="roundRect">
            <a:avLst>
              <a:gd name="adj" fmla="val 212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7D412D7-E959-2845-A313-F45AD6202DF7}"/>
              </a:ext>
            </a:extLst>
          </p:cNvPr>
          <p:cNvGrpSpPr/>
          <p:nvPr/>
        </p:nvGrpSpPr>
        <p:grpSpPr>
          <a:xfrm>
            <a:off x="1248684" y="833346"/>
            <a:ext cx="6365520" cy="1812960"/>
            <a:chOff x="1248684" y="833346"/>
            <a:chExt cx="6365520" cy="18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14:cNvPr>
                <p14:cNvContentPartPr/>
                <p14:nvPr/>
              </p14:nvContentPartPr>
              <p14:xfrm>
                <a:off x="1248684" y="1887066"/>
                <a:ext cx="1257480" cy="75924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9684" y="1878066"/>
                  <a:ext cx="127512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14:cNvPr>
                <p14:cNvContentPartPr/>
                <p14:nvPr/>
              </p14:nvContentPartPr>
              <p14:xfrm>
                <a:off x="2412204" y="1836306"/>
                <a:ext cx="166320" cy="1677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3223" y="1827306"/>
                  <a:ext cx="183922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14:cNvPr>
                <p14:cNvContentPartPr/>
                <p14:nvPr/>
              </p14:nvContentPartPr>
              <p14:xfrm>
                <a:off x="3322644" y="1252746"/>
                <a:ext cx="1850040" cy="71676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3644" y="1243746"/>
                  <a:ext cx="186768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14:cNvPr>
                <p14:cNvContentPartPr/>
                <p14:nvPr/>
              </p14:nvContentPartPr>
              <p14:xfrm>
                <a:off x="5097444" y="1279386"/>
                <a:ext cx="173520" cy="188640"/>
              </p14:xfrm>
            </p:contentPart>
          </mc:Choice>
          <mc:Fallback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88444" y="1270386"/>
                  <a:ext cx="191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14:cNvPr>
                <p14:cNvContentPartPr/>
                <p14:nvPr/>
              </p14:nvContentPartPr>
              <p14:xfrm>
                <a:off x="7434564" y="833346"/>
                <a:ext cx="179640" cy="19620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5564" y="824346"/>
                  <a:ext cx="19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14:cNvPr>
                <p14:cNvContentPartPr/>
                <p14:nvPr/>
              </p14:nvContentPartPr>
              <p14:xfrm>
                <a:off x="5690004" y="848466"/>
                <a:ext cx="1846440" cy="655200"/>
              </p14:xfrm>
            </p:contentPart>
          </mc:Choice>
          <mc:Fallback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81004" y="839466"/>
                  <a:ext cx="1864080" cy="67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12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F50BCE-A783-4F42-8E69-4452C156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ndale Mono"/>
              </a:rPr>
              <a:t>The Evolution of Event Finder App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1ECDCC2-0199-274D-9CD6-9AFC1D6631AC}"/>
              </a:ext>
            </a:extLst>
          </p:cNvPr>
          <p:cNvSpPr txBox="1"/>
          <p:nvPr/>
        </p:nvSpPr>
        <p:spPr>
          <a:xfrm>
            <a:off x="1228694" y="2453555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9DA3D75-C446-A742-AF9B-0CAAE1150F3F}"/>
              </a:ext>
            </a:extLst>
          </p:cNvPr>
          <p:cNvSpPr txBox="1"/>
          <p:nvPr/>
        </p:nvSpPr>
        <p:spPr>
          <a:xfrm>
            <a:off x="3322644" y="1789381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A564B37-DCAC-A943-A4C1-C0C35A489910}"/>
              </a:ext>
            </a:extLst>
          </p:cNvPr>
          <p:cNvSpPr txBox="1"/>
          <p:nvPr/>
        </p:nvSpPr>
        <p:spPr>
          <a:xfrm>
            <a:off x="5773507" y="1286749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50892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5B724A22-D057-CF4E-93EA-B21E88A9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804" y="2784024"/>
            <a:ext cx="1214642" cy="175999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A2E923-AC9F-7A4B-8A97-226037811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3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9066" y="2102452"/>
            <a:ext cx="1553671" cy="24702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45D0A1-DFBB-3444-8F4C-39181F0452F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8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560" y="1541644"/>
            <a:ext cx="1553670" cy="3070349"/>
          </a:xfrm>
          <a:prstGeom prst="rect">
            <a:avLst/>
          </a:prstGeom>
        </p:spPr>
      </p:pic>
      <p:pic>
        <p:nvPicPr>
          <p:cNvPr id="30" name="Grafik 29" descr="Ein Bild, das Text, Screenshot, Person, Anzeige enthält.&#10;&#10;Automatisch generierte Beschreibung">
            <a:extLst>
              <a:ext uri="{FF2B5EF4-FFF2-40B4-BE49-F238E27FC236}">
                <a16:creationId xmlns:a16="http://schemas.microsoft.com/office/drawing/2014/main" id="{276E47B2-A7F3-9946-8586-CB48772F3E0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5000"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053" y="1170731"/>
            <a:ext cx="1912638" cy="3401946"/>
          </a:xfrm>
          <a:prstGeom prst="rect">
            <a:avLst/>
          </a:prstGeom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7D412D7-E959-2845-A313-F45AD6202DF7}"/>
              </a:ext>
            </a:extLst>
          </p:cNvPr>
          <p:cNvGrpSpPr/>
          <p:nvPr/>
        </p:nvGrpSpPr>
        <p:grpSpPr>
          <a:xfrm>
            <a:off x="1248684" y="833346"/>
            <a:ext cx="6365520" cy="1812960"/>
            <a:chOff x="1248684" y="833346"/>
            <a:chExt cx="6365520" cy="18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14:cNvPr>
                <p14:cNvContentPartPr/>
                <p14:nvPr/>
              </p14:nvContentPartPr>
              <p14:xfrm>
                <a:off x="1248684" y="1887066"/>
                <a:ext cx="1257480" cy="75924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684" y="1878066"/>
                  <a:ext cx="127512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14:cNvPr>
                <p14:cNvContentPartPr/>
                <p14:nvPr/>
              </p14:nvContentPartPr>
              <p14:xfrm>
                <a:off x="2412204" y="1836306"/>
                <a:ext cx="166320" cy="1677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03223" y="1827306"/>
                  <a:ext cx="183922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14:cNvPr>
                <p14:cNvContentPartPr/>
                <p14:nvPr/>
              </p14:nvContentPartPr>
              <p14:xfrm>
                <a:off x="3322644" y="1252746"/>
                <a:ext cx="1850040" cy="71676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3644" y="1243746"/>
                  <a:ext cx="186768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14:cNvPr>
                <p14:cNvContentPartPr/>
                <p14:nvPr/>
              </p14:nvContentPartPr>
              <p14:xfrm>
                <a:off x="5097444" y="1279386"/>
                <a:ext cx="173520" cy="188640"/>
              </p14:xfrm>
            </p:contentPart>
          </mc:Choice>
          <mc:Fallback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8444" y="1270386"/>
                  <a:ext cx="191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14:cNvPr>
                <p14:cNvContentPartPr/>
                <p14:nvPr/>
              </p14:nvContentPartPr>
              <p14:xfrm>
                <a:off x="7434564" y="833346"/>
                <a:ext cx="179640" cy="19620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5564" y="824346"/>
                  <a:ext cx="19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14:cNvPr>
                <p14:cNvContentPartPr/>
                <p14:nvPr/>
              </p14:nvContentPartPr>
              <p14:xfrm>
                <a:off x="5690004" y="848466"/>
                <a:ext cx="1846440" cy="655200"/>
              </p14:xfrm>
            </p:contentPart>
          </mc:Choice>
          <mc:Fallback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81004" y="839466"/>
                  <a:ext cx="1864080" cy="67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F50BCE-A783-4F42-8E69-4452C156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Improvements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A6C076-12A3-784A-B730-F7F19BEF5C5D}"/>
              </a:ext>
            </a:extLst>
          </p:cNvPr>
          <p:cNvSpPr txBox="1"/>
          <p:nvPr/>
        </p:nvSpPr>
        <p:spPr>
          <a:xfrm>
            <a:off x="1228694" y="2453555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73C8674-F5EF-7446-982F-92F13BF9FE64}"/>
              </a:ext>
            </a:extLst>
          </p:cNvPr>
          <p:cNvSpPr txBox="1"/>
          <p:nvPr/>
        </p:nvSpPr>
        <p:spPr>
          <a:xfrm>
            <a:off x="3322644" y="1789381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B411830-2E36-0345-9A37-FAEB416E0BDF}"/>
              </a:ext>
            </a:extLst>
          </p:cNvPr>
          <p:cNvSpPr txBox="1"/>
          <p:nvPr/>
        </p:nvSpPr>
        <p:spPr>
          <a:xfrm>
            <a:off x="5773507" y="1286749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561354B-2793-144C-A18C-245C858D0F85}"/>
              </a:ext>
            </a:extLst>
          </p:cNvPr>
          <p:cNvSpPr txBox="1"/>
          <p:nvPr/>
        </p:nvSpPr>
        <p:spPr>
          <a:xfrm>
            <a:off x="1459213" y="3247422"/>
            <a:ext cx="1420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tx1"/>
                </a:solidFill>
              </a:rPr>
              <a:t>Information </a:t>
            </a:r>
            <a:r>
              <a:rPr lang="de-DE" b="1" err="1">
                <a:solidFill>
                  <a:schemeClr val="tx1"/>
                </a:solidFill>
              </a:rPr>
              <a:t>architecture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64D7B52-F614-594E-A318-685C21AED004}"/>
              </a:ext>
            </a:extLst>
          </p:cNvPr>
          <p:cNvSpPr txBox="1"/>
          <p:nvPr/>
        </p:nvSpPr>
        <p:spPr>
          <a:xfrm>
            <a:off x="3603369" y="2683786"/>
            <a:ext cx="1420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>
                <a:solidFill>
                  <a:schemeClr val="tx1"/>
                </a:solidFill>
              </a:rPr>
              <a:t>Swiping</a:t>
            </a:r>
            <a:r>
              <a:rPr lang="de-DE" b="1">
                <a:solidFill>
                  <a:schemeClr val="tx1"/>
                </a:solidFill>
              </a:rPr>
              <a:t> Interaction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66E3D60-7CC1-A541-8D89-33CCAF774EA7}"/>
              </a:ext>
            </a:extLst>
          </p:cNvPr>
          <p:cNvSpPr txBox="1"/>
          <p:nvPr/>
        </p:nvSpPr>
        <p:spPr>
          <a:xfrm>
            <a:off x="5656696" y="1962944"/>
            <a:ext cx="1660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tx1"/>
                </a:solidFill>
              </a:rPr>
              <a:t>Font Size</a:t>
            </a:r>
          </a:p>
          <a:p>
            <a:r>
              <a:rPr lang="de-DE" b="1">
                <a:solidFill>
                  <a:schemeClr val="tx1"/>
                </a:solidFill>
              </a:rPr>
              <a:t>Usability </a:t>
            </a:r>
            <a:r>
              <a:rPr lang="de-DE" b="1" err="1">
                <a:solidFill>
                  <a:schemeClr val="tx1"/>
                </a:solidFill>
              </a:rPr>
              <a:t>Flaws</a:t>
            </a:r>
            <a:endParaRPr lang="de-DE" b="1">
              <a:solidFill>
                <a:schemeClr val="tx1"/>
              </a:solidFill>
            </a:endParaRPr>
          </a:p>
          <a:p>
            <a:r>
              <a:rPr lang="de-DE" b="1">
                <a:solidFill>
                  <a:schemeClr val="tx1"/>
                </a:solidFill>
              </a:rPr>
              <a:t>Design Change</a:t>
            </a: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08749A50-E019-3643-9BEB-77F24F5EC83D}"/>
              </a:ext>
            </a:extLst>
          </p:cNvPr>
          <p:cNvGrpSpPr/>
          <p:nvPr/>
        </p:nvGrpSpPr>
        <p:grpSpPr>
          <a:xfrm>
            <a:off x="1873473" y="3407204"/>
            <a:ext cx="1095120" cy="581400"/>
            <a:chOff x="1873473" y="3407204"/>
            <a:chExt cx="1095120" cy="58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E1C5D35C-8AE1-8D48-BA06-7BC2D962C806}"/>
                    </a:ext>
                  </a:extLst>
                </p14:cNvPr>
                <p14:cNvContentPartPr/>
                <p14:nvPr/>
              </p14:nvContentPartPr>
              <p14:xfrm>
                <a:off x="1873473" y="3494324"/>
                <a:ext cx="943200" cy="494280"/>
              </p14:xfrm>
            </p:contentPart>
          </mc:Choice>
          <mc:Fallback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E1C5D35C-8AE1-8D48-BA06-7BC2D962C8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64473" y="3485324"/>
                  <a:ext cx="9608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728AE5D5-C443-D74B-A106-6325E49D7852}"/>
                    </a:ext>
                  </a:extLst>
                </p14:cNvPr>
                <p14:cNvContentPartPr/>
                <p14:nvPr/>
              </p14:nvContentPartPr>
              <p14:xfrm>
                <a:off x="2701473" y="3407204"/>
                <a:ext cx="267120" cy="212760"/>
              </p14:xfrm>
            </p:contentPart>
          </mc:Choice>
          <mc:Fallback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728AE5D5-C443-D74B-A106-6325E49D78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2473" y="3398204"/>
                  <a:ext cx="2847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78A108C7-C7D5-AD4E-917C-F6C23C28C8D9}"/>
              </a:ext>
            </a:extLst>
          </p:cNvPr>
          <p:cNvGrpSpPr/>
          <p:nvPr/>
        </p:nvGrpSpPr>
        <p:grpSpPr>
          <a:xfrm>
            <a:off x="6158193" y="2242604"/>
            <a:ext cx="1219680" cy="841320"/>
            <a:chOff x="6158193" y="2242604"/>
            <a:chExt cx="1219680" cy="84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25C25FFC-E713-6A44-9D6E-B5C607F8965C}"/>
                    </a:ext>
                  </a:extLst>
                </p14:cNvPr>
                <p14:cNvContentPartPr/>
                <p14:nvPr/>
              </p14:nvContentPartPr>
              <p14:xfrm>
                <a:off x="6158193" y="2344844"/>
                <a:ext cx="1101240" cy="739080"/>
              </p14:xfrm>
            </p:contentPart>
          </mc:Choice>
          <mc:Fallback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25C25FFC-E713-6A44-9D6E-B5C607F896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49196" y="2335844"/>
                  <a:ext cx="1118874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47D5E9F-4C22-2047-A57E-361A737EC314}"/>
                    </a:ext>
                  </a:extLst>
                </p14:cNvPr>
                <p14:cNvContentPartPr/>
                <p14:nvPr/>
              </p14:nvContentPartPr>
              <p14:xfrm>
                <a:off x="7151793" y="2242604"/>
                <a:ext cx="226080" cy="252000"/>
              </p14:xfrm>
            </p:contentPart>
          </mc:Choice>
          <mc:Fallback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847D5E9F-4C22-2047-A57E-361A737EC3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42793" y="2233604"/>
                  <a:ext cx="24372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3" name="Freihand 52">
                <a:extLst>
                  <a:ext uri="{FF2B5EF4-FFF2-40B4-BE49-F238E27FC236}">
                    <a16:creationId xmlns:a16="http://schemas.microsoft.com/office/drawing/2014/main" id="{D28FA6E8-904F-8743-8CBD-A1FE77173C69}"/>
                  </a:ext>
                </a:extLst>
              </p14:cNvPr>
              <p14:cNvContentPartPr/>
              <p14:nvPr/>
            </p14:nvContentPartPr>
            <p14:xfrm>
              <a:off x="3853833" y="2719604"/>
              <a:ext cx="1067040" cy="742680"/>
            </p14:xfrm>
          </p:contentPart>
        </mc:Choice>
        <mc:Fallback>
          <p:pic>
            <p:nvPicPr>
              <p:cNvPr id="53" name="Freihand 52">
                <a:extLst>
                  <a:ext uri="{FF2B5EF4-FFF2-40B4-BE49-F238E27FC236}">
                    <a16:creationId xmlns:a16="http://schemas.microsoft.com/office/drawing/2014/main" id="{D28FA6E8-904F-8743-8CBD-A1FE77173C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4833" y="2710608"/>
                <a:ext cx="1084680" cy="760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" name="Freihand 60">
                <a:extLst>
                  <a:ext uri="{FF2B5EF4-FFF2-40B4-BE49-F238E27FC236}">
                    <a16:creationId xmlns:a16="http://schemas.microsoft.com/office/drawing/2014/main" id="{93E44637-BB13-3243-A1F2-8A7ACE33D2C2}"/>
                  </a:ext>
                </a:extLst>
              </p14:cNvPr>
              <p14:cNvContentPartPr/>
              <p14:nvPr/>
            </p14:nvContentPartPr>
            <p14:xfrm>
              <a:off x="4760313" y="2568404"/>
              <a:ext cx="295560" cy="336960"/>
            </p14:xfrm>
          </p:contentPart>
        </mc:Choice>
        <mc:Fallback>
          <p:pic>
            <p:nvPicPr>
              <p:cNvPr id="61" name="Freihand 60">
                <a:extLst>
                  <a:ext uri="{FF2B5EF4-FFF2-40B4-BE49-F238E27FC236}">
                    <a16:creationId xmlns:a16="http://schemas.microsoft.com/office/drawing/2014/main" id="{93E44637-BB13-3243-A1F2-8A7ACE33D2C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51313" y="2559414"/>
                <a:ext cx="313200" cy="354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97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D481ED8-FE38-624F-822E-8D384859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28" y="376379"/>
            <a:ext cx="7091182" cy="432785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5B32E8-AB80-A14C-8B44-09031DE77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C8A33B-D0A1-D846-9F8F-4293D483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Idea</a:t>
            </a:r>
          </a:p>
        </p:txBody>
      </p:sp>
    </p:spTree>
    <p:extLst>
      <p:ext uri="{BB962C8B-B14F-4D97-AF65-F5344CB8AC3E}">
        <p14:creationId xmlns:p14="http://schemas.microsoft.com/office/powerpoint/2010/main" val="285771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D481ED8-FE38-624F-822E-8D384859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28" y="376379"/>
            <a:ext cx="7091182" cy="432785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5B32E8-AB80-A14C-8B44-09031DE77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C8A33B-D0A1-D846-9F8F-4293D483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Implemented in latest prototype</a:t>
            </a:r>
          </a:p>
        </p:txBody>
      </p:sp>
      <p:sp>
        <p:nvSpPr>
          <p:cNvPr id="3" name="Oval 15">
            <a:extLst>
              <a:ext uri="{FF2B5EF4-FFF2-40B4-BE49-F238E27FC236}">
                <a16:creationId xmlns:a16="http://schemas.microsoft.com/office/drawing/2014/main" id="{AA859595-78D1-460F-9905-592F8966B343}"/>
              </a:ext>
            </a:extLst>
          </p:cNvPr>
          <p:cNvSpPr/>
          <p:nvPr/>
        </p:nvSpPr>
        <p:spPr>
          <a:xfrm>
            <a:off x="2905627" y="1091865"/>
            <a:ext cx="1215190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5FB61C1C-CAF1-E343-8006-C051DFE0DF2F}"/>
              </a:ext>
            </a:extLst>
          </p:cNvPr>
          <p:cNvSpPr/>
          <p:nvPr/>
        </p:nvSpPr>
        <p:spPr>
          <a:xfrm>
            <a:off x="2905627" y="1674467"/>
            <a:ext cx="1215190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2C725032-E8D6-2A4B-A1D5-F0B330E14FFA}"/>
              </a:ext>
            </a:extLst>
          </p:cNvPr>
          <p:cNvSpPr/>
          <p:nvPr/>
        </p:nvSpPr>
        <p:spPr>
          <a:xfrm>
            <a:off x="2905627" y="2323405"/>
            <a:ext cx="1215190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D8463666-1762-D649-B090-B97B2B74C30D}"/>
              </a:ext>
            </a:extLst>
          </p:cNvPr>
          <p:cNvSpPr/>
          <p:nvPr/>
        </p:nvSpPr>
        <p:spPr>
          <a:xfrm>
            <a:off x="2873248" y="3349580"/>
            <a:ext cx="1393951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7174A5C3-373B-D841-8A43-9D1F2CB65432}"/>
              </a:ext>
            </a:extLst>
          </p:cNvPr>
          <p:cNvSpPr/>
          <p:nvPr/>
        </p:nvSpPr>
        <p:spPr>
          <a:xfrm>
            <a:off x="2905627" y="3975268"/>
            <a:ext cx="1215190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C627DC67-473B-7749-ABE0-50579E187DA7}"/>
              </a:ext>
            </a:extLst>
          </p:cNvPr>
          <p:cNvSpPr/>
          <p:nvPr/>
        </p:nvSpPr>
        <p:spPr>
          <a:xfrm>
            <a:off x="6508104" y="2618477"/>
            <a:ext cx="1215190" cy="222585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45F1246-2802-9C45-B02D-B4F3A395A3C9}"/>
              </a:ext>
            </a:extLst>
          </p:cNvPr>
          <p:cNvSpPr/>
          <p:nvPr/>
        </p:nvSpPr>
        <p:spPr>
          <a:xfrm>
            <a:off x="4876800" y="2317722"/>
            <a:ext cx="1368357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15">
            <a:extLst>
              <a:ext uri="{FF2B5EF4-FFF2-40B4-BE49-F238E27FC236}">
                <a16:creationId xmlns:a16="http://schemas.microsoft.com/office/drawing/2014/main" id="{C6A60CBB-8E52-2144-9F4D-D301325EE4E7}"/>
              </a:ext>
            </a:extLst>
          </p:cNvPr>
          <p:cNvSpPr/>
          <p:nvPr/>
        </p:nvSpPr>
        <p:spPr>
          <a:xfrm>
            <a:off x="3560323" y="3000732"/>
            <a:ext cx="1316477" cy="222585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C0AFEA02-E4E7-7B4E-B4D5-0BA4739971C7}"/>
              </a:ext>
            </a:extLst>
          </p:cNvPr>
          <p:cNvSpPr/>
          <p:nvPr/>
        </p:nvSpPr>
        <p:spPr>
          <a:xfrm>
            <a:off x="6567586" y="3858208"/>
            <a:ext cx="1236638" cy="23412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After Iteration 4</a:t>
            </a:r>
          </a:p>
        </p:txBody>
      </p:sp>
      <p:sp>
        <p:nvSpPr>
          <p:cNvPr id="26" name="Oval 15">
            <a:extLst>
              <a:ext uri="{FF2B5EF4-FFF2-40B4-BE49-F238E27FC236}">
                <a16:creationId xmlns:a16="http://schemas.microsoft.com/office/drawing/2014/main" id="{F3A62032-C4D5-674A-AAE9-E5F96E8EE247}"/>
              </a:ext>
            </a:extLst>
          </p:cNvPr>
          <p:cNvSpPr/>
          <p:nvPr/>
        </p:nvSpPr>
        <p:spPr>
          <a:xfrm>
            <a:off x="6589034" y="4142850"/>
            <a:ext cx="1215190" cy="234120"/>
          </a:xfrm>
          <a:prstGeom prst="ellipse">
            <a:avLst/>
          </a:prstGeom>
          <a:solidFill>
            <a:srgbClr val="E08B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>
                <a:solidFill>
                  <a:schemeClr val="tx1"/>
                </a:solidFill>
              </a:rPr>
              <a:t>By Iteration 4</a:t>
            </a:r>
          </a:p>
        </p:txBody>
      </p:sp>
    </p:spTree>
    <p:extLst>
      <p:ext uri="{BB962C8B-B14F-4D97-AF65-F5344CB8AC3E}">
        <p14:creationId xmlns:p14="http://schemas.microsoft.com/office/powerpoint/2010/main" val="643924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5B724A22-D057-CF4E-93EA-B21E88A9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804" y="2784024"/>
            <a:ext cx="1214642" cy="175999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A2E923-AC9F-7A4B-8A97-226037811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3000" contras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9066" y="2102452"/>
            <a:ext cx="1553671" cy="24702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45D0A1-DFBB-3444-8F4C-39181F0452F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8000"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3560" y="1541644"/>
            <a:ext cx="1553670" cy="3070349"/>
          </a:xfrm>
          <a:prstGeom prst="rect">
            <a:avLst/>
          </a:prstGeom>
        </p:spPr>
      </p:pic>
      <p:pic>
        <p:nvPicPr>
          <p:cNvPr id="30" name="Grafik 29" descr="Ein Bild, das Text, Screenshot, Person, Anzeige enthält.&#10;&#10;Automatisch generierte Beschreibung">
            <a:extLst>
              <a:ext uri="{FF2B5EF4-FFF2-40B4-BE49-F238E27FC236}">
                <a16:creationId xmlns:a16="http://schemas.microsoft.com/office/drawing/2014/main" id="{276E47B2-A7F3-9946-8586-CB48772F3E0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5000" contras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053" y="1170731"/>
            <a:ext cx="1912638" cy="3401946"/>
          </a:xfrm>
          <a:prstGeom prst="rect">
            <a:avLst/>
          </a:prstGeom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7D412D7-E959-2845-A313-F45AD6202DF7}"/>
              </a:ext>
            </a:extLst>
          </p:cNvPr>
          <p:cNvGrpSpPr/>
          <p:nvPr/>
        </p:nvGrpSpPr>
        <p:grpSpPr>
          <a:xfrm>
            <a:off x="1248684" y="833346"/>
            <a:ext cx="6365520" cy="1812960"/>
            <a:chOff x="1248684" y="833346"/>
            <a:chExt cx="6365520" cy="18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14:cNvPr>
                <p14:cNvContentPartPr/>
                <p14:nvPr/>
              </p14:nvContentPartPr>
              <p14:xfrm>
                <a:off x="1248684" y="1887066"/>
                <a:ext cx="1257480" cy="75924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684" y="1878066"/>
                  <a:ext cx="127512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14:cNvPr>
                <p14:cNvContentPartPr/>
                <p14:nvPr/>
              </p14:nvContentPartPr>
              <p14:xfrm>
                <a:off x="2412204" y="1836306"/>
                <a:ext cx="166320" cy="1677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03223" y="1827306"/>
                  <a:ext cx="183922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14:cNvPr>
                <p14:cNvContentPartPr/>
                <p14:nvPr/>
              </p14:nvContentPartPr>
              <p14:xfrm>
                <a:off x="3322644" y="1252746"/>
                <a:ext cx="1850040" cy="71676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3644" y="1243746"/>
                  <a:ext cx="186768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14:cNvPr>
                <p14:cNvContentPartPr/>
                <p14:nvPr/>
              </p14:nvContentPartPr>
              <p14:xfrm>
                <a:off x="5097444" y="1279386"/>
                <a:ext cx="173520" cy="188640"/>
              </p14:xfrm>
            </p:contentPart>
          </mc:Choice>
          <mc:Fallback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88444" y="1270386"/>
                  <a:ext cx="191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14:cNvPr>
                <p14:cNvContentPartPr/>
                <p14:nvPr/>
              </p14:nvContentPartPr>
              <p14:xfrm>
                <a:off x="7434564" y="833346"/>
                <a:ext cx="179640" cy="19620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5564" y="824346"/>
                  <a:ext cx="19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14:cNvPr>
                <p14:cNvContentPartPr/>
                <p14:nvPr/>
              </p14:nvContentPartPr>
              <p14:xfrm>
                <a:off x="5690004" y="848466"/>
                <a:ext cx="1846440" cy="655200"/>
              </p14:xfrm>
            </p:contentPart>
          </mc:Choice>
          <mc:Fallback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81004" y="839466"/>
                  <a:ext cx="1864080" cy="67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16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F50BCE-A783-4F42-8E69-4452C156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Evolution of Event Finder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1ECDCC2-0199-274D-9CD6-9AFC1D6631AC}"/>
              </a:ext>
            </a:extLst>
          </p:cNvPr>
          <p:cNvSpPr txBox="1"/>
          <p:nvPr/>
        </p:nvSpPr>
        <p:spPr>
          <a:xfrm>
            <a:off x="618966" y="2871704"/>
            <a:ext cx="7155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looked</a:t>
            </a:r>
            <a:r>
              <a:rPr lang="de-DE" sz="1050" b="1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into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D36342-CF15-7840-86FE-015EDF8DE31E}"/>
              </a:ext>
            </a:extLst>
          </p:cNvPr>
          <p:cNvSpPr txBox="1"/>
          <p:nvPr/>
        </p:nvSpPr>
        <p:spPr>
          <a:xfrm>
            <a:off x="1076132" y="3910553"/>
            <a:ext cx="7708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learned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C5181F-7901-444D-8524-52EB34DD20C1}"/>
              </a:ext>
            </a:extLst>
          </p:cNvPr>
          <p:cNvSpPr txBox="1"/>
          <p:nvPr/>
        </p:nvSpPr>
        <p:spPr>
          <a:xfrm>
            <a:off x="2548747" y="2204251"/>
            <a:ext cx="1105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considered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24E8E03-1F99-F647-98CB-ABD8A8729EB8}"/>
              </a:ext>
            </a:extLst>
          </p:cNvPr>
          <p:cNvSpPr txBox="1"/>
          <p:nvPr/>
        </p:nvSpPr>
        <p:spPr>
          <a:xfrm>
            <a:off x="3204976" y="3770878"/>
            <a:ext cx="889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adjusted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CB0698E-FFF6-BE47-8DDF-A996BD88173F}"/>
              </a:ext>
            </a:extLst>
          </p:cNvPr>
          <p:cNvSpPr txBox="1"/>
          <p:nvPr/>
        </p:nvSpPr>
        <p:spPr>
          <a:xfrm>
            <a:off x="4770166" y="1756924"/>
            <a:ext cx="10033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designed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A6C076-12A3-784A-B730-F7F19BEF5C5D}"/>
              </a:ext>
            </a:extLst>
          </p:cNvPr>
          <p:cNvSpPr txBox="1"/>
          <p:nvPr/>
        </p:nvSpPr>
        <p:spPr>
          <a:xfrm>
            <a:off x="1228694" y="2453555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73C8674-F5EF-7446-982F-92F13BF9FE64}"/>
              </a:ext>
            </a:extLst>
          </p:cNvPr>
          <p:cNvSpPr txBox="1"/>
          <p:nvPr/>
        </p:nvSpPr>
        <p:spPr>
          <a:xfrm>
            <a:off x="3322644" y="1789381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B411830-2E36-0345-9A37-FAEB416E0BDF}"/>
              </a:ext>
            </a:extLst>
          </p:cNvPr>
          <p:cNvSpPr txBox="1"/>
          <p:nvPr/>
        </p:nvSpPr>
        <p:spPr>
          <a:xfrm>
            <a:off x="5773507" y="1286749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19DDA5B-1C14-2641-9C2F-50EA561F0F16}"/>
              </a:ext>
            </a:extLst>
          </p:cNvPr>
          <p:cNvGrpSpPr/>
          <p:nvPr/>
        </p:nvGrpSpPr>
        <p:grpSpPr>
          <a:xfrm>
            <a:off x="1188778" y="3357049"/>
            <a:ext cx="142920" cy="506520"/>
            <a:chOff x="1188778" y="3357049"/>
            <a:chExt cx="14292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87ED478B-C3F0-2E47-9E0D-2E5057D0DBF4}"/>
                    </a:ext>
                  </a:extLst>
                </p14:cNvPr>
                <p14:cNvContentPartPr/>
                <p14:nvPr/>
              </p14:nvContentPartPr>
              <p14:xfrm>
                <a:off x="1188778" y="3357049"/>
                <a:ext cx="115200" cy="428760"/>
              </p14:xfrm>
            </p:contentPart>
          </mc:Choice>
          <mc:Fallback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87ED478B-C3F0-2E47-9E0D-2E5057D0DB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9778" y="3348049"/>
                  <a:ext cx="132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472E11BF-8CCA-0A4F-9832-87DC47C58F0A}"/>
                    </a:ext>
                  </a:extLst>
                </p14:cNvPr>
                <p14:cNvContentPartPr/>
                <p14:nvPr/>
              </p14:nvContentPartPr>
              <p14:xfrm>
                <a:off x="1214698" y="3739729"/>
                <a:ext cx="117000" cy="123840"/>
              </p14:xfrm>
            </p:contentPart>
          </mc:Choice>
          <mc:Fallback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472E11BF-8CCA-0A4F-9832-87DC47C58F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05698" y="3730729"/>
                  <a:ext cx="1346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B7FE95B-ABA2-A34D-ABB0-AD8E98A9E70B}"/>
              </a:ext>
            </a:extLst>
          </p:cNvPr>
          <p:cNvGrpSpPr/>
          <p:nvPr/>
        </p:nvGrpSpPr>
        <p:grpSpPr>
          <a:xfrm>
            <a:off x="3278938" y="2649649"/>
            <a:ext cx="218160" cy="1145160"/>
            <a:chOff x="3278938" y="2649649"/>
            <a:chExt cx="218160" cy="11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2AE55E8-E086-8D45-B2AB-5C3AE9242538}"/>
                    </a:ext>
                  </a:extLst>
                </p14:cNvPr>
                <p14:cNvContentPartPr/>
                <p14:nvPr/>
              </p14:nvContentPartPr>
              <p14:xfrm>
                <a:off x="3278938" y="2649649"/>
                <a:ext cx="167400" cy="1090800"/>
              </p14:xfrm>
            </p:contentPart>
          </mc:Choice>
          <mc:Fallback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82AE55E8-E086-8D45-B2AB-5C3AE92425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69938" y="2640646"/>
                  <a:ext cx="185040" cy="1108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257B063C-2453-E941-8F8A-FB349A401351}"/>
                    </a:ext>
                  </a:extLst>
                </p14:cNvPr>
                <p14:cNvContentPartPr/>
                <p14:nvPr/>
              </p14:nvContentPartPr>
              <p14:xfrm>
                <a:off x="3336898" y="3688249"/>
                <a:ext cx="160200" cy="106560"/>
              </p14:xfrm>
            </p:contentPart>
          </mc:Choice>
          <mc:Fallback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257B063C-2453-E941-8F8A-FB349A40135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27898" y="3679249"/>
                  <a:ext cx="1778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5F6A3E4-C881-5340-84E5-21E21DF55E3D}"/>
              </a:ext>
            </a:extLst>
          </p:cNvPr>
          <p:cNvGrpSpPr/>
          <p:nvPr/>
        </p:nvGrpSpPr>
        <p:grpSpPr>
          <a:xfrm>
            <a:off x="5318338" y="2220169"/>
            <a:ext cx="340560" cy="1742400"/>
            <a:chOff x="5318338" y="2220169"/>
            <a:chExt cx="340560" cy="174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508E57D5-43CE-D545-B23F-2BEAB829A0C5}"/>
                    </a:ext>
                  </a:extLst>
                </p14:cNvPr>
                <p14:cNvContentPartPr/>
                <p14:nvPr/>
              </p14:nvContentPartPr>
              <p14:xfrm>
                <a:off x="5318338" y="2220169"/>
                <a:ext cx="241200" cy="1710720"/>
              </p14:xfrm>
            </p:contentPart>
          </mc:Choice>
          <mc:Fallback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508E57D5-43CE-D545-B23F-2BEAB829A0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09338" y="2211169"/>
                  <a:ext cx="258840" cy="17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D36E8BB-96C7-6C47-AF17-8DDBAAAB7D14}"/>
                    </a:ext>
                  </a:extLst>
                </p14:cNvPr>
                <p14:cNvContentPartPr/>
                <p14:nvPr/>
              </p14:nvContentPartPr>
              <p14:xfrm>
                <a:off x="5459098" y="3823609"/>
                <a:ext cx="199800" cy="138960"/>
              </p14:xfrm>
            </p:contentPart>
          </mc:Choice>
          <mc:Fallback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2D36E8BB-96C7-6C47-AF17-8DDBAAAB7D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0098" y="3814586"/>
                  <a:ext cx="217440" cy="15664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95397AAA-8325-D84A-9C4C-CEAFA24F6E0C}"/>
              </a:ext>
            </a:extLst>
          </p:cNvPr>
          <p:cNvSpPr txBox="1"/>
          <p:nvPr/>
        </p:nvSpPr>
        <p:spPr>
          <a:xfrm>
            <a:off x="5318338" y="3977337"/>
            <a:ext cx="10033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designed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C8542AB-CA7F-B04A-B248-11394A2C7A92}"/>
              </a:ext>
            </a:extLst>
          </p:cNvPr>
          <p:cNvSpPr txBox="1"/>
          <p:nvPr/>
        </p:nvSpPr>
        <p:spPr>
          <a:xfrm>
            <a:off x="6879010" y="1324586"/>
            <a:ext cx="10033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designed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561354B-2793-144C-A18C-245C858D0F85}"/>
              </a:ext>
            </a:extLst>
          </p:cNvPr>
          <p:cNvSpPr txBox="1"/>
          <p:nvPr/>
        </p:nvSpPr>
        <p:spPr>
          <a:xfrm>
            <a:off x="7734036" y="3895768"/>
            <a:ext cx="10033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err="1">
                <a:solidFill>
                  <a:schemeClr val="tx1"/>
                </a:solidFill>
              </a:rPr>
              <a:t>We</a:t>
            </a:r>
            <a:r>
              <a:rPr lang="de-DE" sz="1050">
                <a:solidFill>
                  <a:schemeClr val="tx1"/>
                </a:solidFill>
              </a:rPr>
              <a:t> </a:t>
            </a:r>
            <a:r>
              <a:rPr lang="de-DE" sz="1050" b="1" err="1">
                <a:solidFill>
                  <a:schemeClr val="tx1"/>
                </a:solidFill>
              </a:rPr>
              <a:t>designed</a:t>
            </a:r>
            <a:r>
              <a:rPr lang="de-DE" sz="105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8789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5B724A22-D057-CF4E-93EA-B21E88A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4" y="2784024"/>
            <a:ext cx="1214642" cy="175999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6A2E923-AC9F-7A4B-8A97-22603781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66" y="2102452"/>
            <a:ext cx="1553671" cy="247022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45D0A1-DFBB-3444-8F4C-39181F045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560" y="1541644"/>
            <a:ext cx="1553670" cy="3070349"/>
          </a:xfrm>
          <a:prstGeom prst="rect">
            <a:avLst/>
          </a:prstGeom>
        </p:spPr>
      </p:pic>
      <p:pic>
        <p:nvPicPr>
          <p:cNvPr id="30" name="Grafik 29" descr="Ein Bild, das Text, Screenshot, Person, Anzeige enthält.&#10;&#10;Automatisch generierte Beschreibung">
            <a:extLst>
              <a:ext uri="{FF2B5EF4-FFF2-40B4-BE49-F238E27FC236}">
                <a16:creationId xmlns:a16="http://schemas.microsoft.com/office/drawing/2014/main" id="{276E47B2-A7F3-9946-8586-CB48772F3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053" y="1170731"/>
            <a:ext cx="1912638" cy="3401946"/>
          </a:xfrm>
          <a:prstGeom prst="rect">
            <a:avLst/>
          </a:prstGeom>
        </p:spPr>
      </p:pic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67D412D7-E959-2845-A313-F45AD6202DF7}"/>
              </a:ext>
            </a:extLst>
          </p:cNvPr>
          <p:cNvGrpSpPr/>
          <p:nvPr/>
        </p:nvGrpSpPr>
        <p:grpSpPr>
          <a:xfrm>
            <a:off x="1248684" y="833346"/>
            <a:ext cx="6365520" cy="1812960"/>
            <a:chOff x="1248684" y="833346"/>
            <a:chExt cx="6365520" cy="18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14:cNvPr>
                <p14:cNvContentPartPr/>
                <p14:nvPr/>
              </p14:nvContentPartPr>
              <p14:xfrm>
                <a:off x="1248684" y="1887066"/>
                <a:ext cx="1257480" cy="759240"/>
              </p14:xfrm>
            </p:contentPart>
          </mc:Choice>
          <mc:Fallback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D5844BF7-6504-544D-B893-CB9D9F910E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9684" y="1878066"/>
                  <a:ext cx="127512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14:cNvPr>
                <p14:cNvContentPartPr/>
                <p14:nvPr/>
              </p14:nvContentPartPr>
              <p14:xfrm>
                <a:off x="2412204" y="1836306"/>
                <a:ext cx="166320" cy="167760"/>
              </p14:xfrm>
            </p:contentPart>
          </mc:Choice>
          <mc:Fallback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2DC23E02-D67A-044E-92E6-43A100BE5A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3223" y="1827306"/>
                  <a:ext cx="183922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14:cNvPr>
                <p14:cNvContentPartPr/>
                <p14:nvPr/>
              </p14:nvContentPartPr>
              <p14:xfrm>
                <a:off x="3322644" y="1252746"/>
                <a:ext cx="1850040" cy="716760"/>
              </p14:xfrm>
            </p:contentPart>
          </mc:Choice>
          <mc:Fallback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6DE86FC4-2B90-8145-AE73-5B200C6C1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13644" y="1243746"/>
                  <a:ext cx="186768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14:cNvPr>
                <p14:cNvContentPartPr/>
                <p14:nvPr/>
              </p14:nvContentPartPr>
              <p14:xfrm>
                <a:off x="5097444" y="1279386"/>
                <a:ext cx="173520" cy="188640"/>
              </p14:xfrm>
            </p:contentPart>
          </mc:Choice>
          <mc:Fallback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E16C1D67-9E09-9F42-94FC-CF581B21D8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88444" y="1270386"/>
                  <a:ext cx="191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14:cNvPr>
                <p14:cNvContentPartPr/>
                <p14:nvPr/>
              </p14:nvContentPartPr>
              <p14:xfrm>
                <a:off x="7434564" y="833346"/>
                <a:ext cx="179640" cy="196200"/>
              </p14:xfrm>
            </p:contentPart>
          </mc:Choice>
          <mc:Fallback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35B0F448-130E-C249-8816-FBE44BA852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25564" y="824346"/>
                  <a:ext cx="197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14:cNvPr>
                <p14:cNvContentPartPr/>
                <p14:nvPr/>
              </p14:nvContentPartPr>
              <p14:xfrm>
                <a:off x="5690004" y="848466"/>
                <a:ext cx="1846440" cy="655200"/>
              </p14:xfrm>
            </p:contentPart>
          </mc:Choice>
          <mc:Fallback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6A04ECC4-E8E0-8B4F-98B3-272F5F21F4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1004" y="839466"/>
                  <a:ext cx="1864080" cy="67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17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F50BCE-A783-4F42-8E69-4452C156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Evolution of Event Finder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1ECDCC2-0199-274D-9CD6-9AFC1D6631AC}"/>
              </a:ext>
            </a:extLst>
          </p:cNvPr>
          <p:cNvSpPr txBox="1"/>
          <p:nvPr/>
        </p:nvSpPr>
        <p:spPr>
          <a:xfrm>
            <a:off x="1228694" y="2453555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29DA3D75-C446-A742-AF9B-0CAAE1150F3F}"/>
              </a:ext>
            </a:extLst>
          </p:cNvPr>
          <p:cNvSpPr txBox="1"/>
          <p:nvPr/>
        </p:nvSpPr>
        <p:spPr>
          <a:xfrm>
            <a:off x="3322644" y="1789381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A564B37-DCAC-A943-A4C1-C0C35A489910}"/>
              </a:ext>
            </a:extLst>
          </p:cNvPr>
          <p:cNvSpPr txBox="1"/>
          <p:nvPr/>
        </p:nvSpPr>
        <p:spPr>
          <a:xfrm>
            <a:off x="5773507" y="1286749"/>
            <a:ext cx="1105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Evaluation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BC69F07C-92FF-4E4D-A2E2-1F785353DC46}"/>
              </a:ext>
            </a:extLst>
          </p:cNvPr>
          <p:cNvGrpSpPr/>
          <p:nvPr/>
        </p:nvGrpSpPr>
        <p:grpSpPr>
          <a:xfrm>
            <a:off x="1809418" y="2763409"/>
            <a:ext cx="673560" cy="329400"/>
            <a:chOff x="1809418" y="2763409"/>
            <a:chExt cx="67356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C322D19C-A6CA-AC40-8F75-9BFE5D9C19BC}"/>
                    </a:ext>
                  </a:extLst>
                </p14:cNvPr>
                <p14:cNvContentPartPr/>
                <p14:nvPr/>
              </p14:nvContentPartPr>
              <p14:xfrm>
                <a:off x="1861618" y="2763409"/>
                <a:ext cx="621360" cy="258840"/>
              </p14:xfrm>
            </p:contentPart>
          </mc:Choice>
          <mc:Fallback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C322D19C-A6CA-AC40-8F75-9BFE5D9C19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52618" y="2754409"/>
                  <a:ext cx="6390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F1451CEA-129B-7B44-974D-8AC7C1ECC191}"/>
                    </a:ext>
                  </a:extLst>
                </p14:cNvPr>
                <p14:cNvContentPartPr/>
                <p14:nvPr/>
              </p14:nvContentPartPr>
              <p14:xfrm>
                <a:off x="1809418" y="2959609"/>
                <a:ext cx="97200" cy="133200"/>
              </p14:xfrm>
            </p:contentPart>
          </mc:Choice>
          <mc:Fallback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F1451CEA-129B-7B44-974D-8AC7C1ECC1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0418" y="2950609"/>
                  <a:ext cx="1148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370FE66E-9740-634D-B00F-D17A690CB7B4}"/>
              </a:ext>
            </a:extLst>
          </p:cNvPr>
          <p:cNvGrpSpPr/>
          <p:nvPr/>
        </p:nvGrpSpPr>
        <p:grpSpPr>
          <a:xfrm>
            <a:off x="4087498" y="2297929"/>
            <a:ext cx="580680" cy="364680"/>
            <a:chOff x="4087498" y="2297929"/>
            <a:chExt cx="580680" cy="36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F8139F1B-CE06-A043-B6DE-44FABA7F6436}"/>
                    </a:ext>
                  </a:extLst>
                </p14:cNvPr>
                <p14:cNvContentPartPr/>
                <p14:nvPr/>
              </p14:nvContentPartPr>
              <p14:xfrm>
                <a:off x="4095058" y="2297929"/>
                <a:ext cx="573120" cy="313920"/>
              </p14:xfrm>
            </p:contentPart>
          </mc:Choice>
          <mc:Fallback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F8139F1B-CE06-A043-B6DE-44FABA7F643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86058" y="2288929"/>
                  <a:ext cx="59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18AD742A-D53B-0C4D-9B92-BA9906525742}"/>
                    </a:ext>
                  </a:extLst>
                </p14:cNvPr>
                <p14:cNvContentPartPr/>
                <p14:nvPr/>
              </p14:nvContentPartPr>
              <p14:xfrm>
                <a:off x="4087498" y="2504209"/>
                <a:ext cx="119520" cy="158400"/>
              </p14:xfrm>
            </p:contentPart>
          </mc:Choice>
          <mc:Fallback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18AD742A-D53B-0C4D-9B92-BA99065257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8498" y="2495229"/>
                  <a:ext cx="137160" cy="17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73F28823-3A64-5541-AE9A-4B39D4035C7D}"/>
              </a:ext>
            </a:extLst>
          </p:cNvPr>
          <p:cNvGrpSpPr/>
          <p:nvPr/>
        </p:nvGrpSpPr>
        <p:grpSpPr>
          <a:xfrm>
            <a:off x="6203218" y="1689169"/>
            <a:ext cx="587880" cy="339840"/>
            <a:chOff x="6203218" y="1689169"/>
            <a:chExt cx="587880" cy="33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03B6B6E5-C2E0-CA4A-AE4C-23EED6F07848}"/>
                    </a:ext>
                  </a:extLst>
                </p14:cNvPr>
                <p14:cNvContentPartPr/>
                <p14:nvPr/>
              </p14:nvContentPartPr>
              <p14:xfrm>
                <a:off x="6230938" y="1689169"/>
                <a:ext cx="560160" cy="298440"/>
              </p14:xfrm>
            </p:contentPart>
          </mc:Choice>
          <mc:Fallback>
            <p:pic>
              <p:nvPicPr>
                <p:cNvPr id="88" name="Freihand 87">
                  <a:extLst>
                    <a:ext uri="{FF2B5EF4-FFF2-40B4-BE49-F238E27FC236}">
                      <a16:creationId xmlns:a16="http://schemas.microsoft.com/office/drawing/2014/main" id="{03B6B6E5-C2E0-CA4A-AE4C-23EED6F078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21938" y="1680169"/>
                  <a:ext cx="577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628B95F6-DDF7-4140-AA3D-6655101E7BC1}"/>
                    </a:ext>
                  </a:extLst>
                </p14:cNvPr>
                <p14:cNvContentPartPr/>
                <p14:nvPr/>
              </p14:nvContentPartPr>
              <p14:xfrm>
                <a:off x="6203218" y="1895809"/>
                <a:ext cx="165600" cy="133200"/>
              </p14:xfrm>
            </p:contentPart>
          </mc:Choice>
          <mc:Fallback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628B95F6-DDF7-4140-AA3D-6655101E7BC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94218" y="1886809"/>
                  <a:ext cx="183240" cy="15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Textfeld 93">
            <a:extLst>
              <a:ext uri="{FF2B5EF4-FFF2-40B4-BE49-F238E27FC236}">
                <a16:creationId xmlns:a16="http://schemas.microsoft.com/office/drawing/2014/main" id="{1072D68D-ADD6-D749-84F7-980E9662C0A7}"/>
              </a:ext>
            </a:extLst>
          </p:cNvPr>
          <p:cNvSpPr txBox="1"/>
          <p:nvPr/>
        </p:nvSpPr>
        <p:spPr>
          <a:xfrm>
            <a:off x="1735902" y="3082371"/>
            <a:ext cx="1114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rgbClr val="DACFD4"/>
                </a:solidFill>
              </a:rPr>
              <a:t>Implement</a:t>
            </a:r>
            <a:r>
              <a:rPr lang="de-DE" sz="1000">
                <a:solidFill>
                  <a:srgbClr val="DACFD4"/>
                </a:solidFill>
              </a:rPr>
              <a:t> Feedback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835C6B61-FF76-6141-9A48-26D85FCBF878}"/>
              </a:ext>
            </a:extLst>
          </p:cNvPr>
          <p:cNvSpPr txBox="1"/>
          <p:nvPr/>
        </p:nvSpPr>
        <p:spPr>
          <a:xfrm>
            <a:off x="3983655" y="2646306"/>
            <a:ext cx="1114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rgbClr val="DACFD4"/>
                </a:solidFill>
              </a:rPr>
              <a:t>Implement</a:t>
            </a:r>
            <a:r>
              <a:rPr lang="de-DE" sz="1000">
                <a:solidFill>
                  <a:srgbClr val="DACFD4"/>
                </a:solidFill>
              </a:rPr>
              <a:t> Feedback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40E5FB9-2B85-974C-9689-F832F09F9430}"/>
              </a:ext>
            </a:extLst>
          </p:cNvPr>
          <p:cNvSpPr txBox="1"/>
          <p:nvPr/>
        </p:nvSpPr>
        <p:spPr>
          <a:xfrm>
            <a:off x="6096573" y="2031601"/>
            <a:ext cx="1114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err="1">
                <a:solidFill>
                  <a:srgbClr val="DACFD4"/>
                </a:solidFill>
              </a:rPr>
              <a:t>Implement</a:t>
            </a:r>
            <a:r>
              <a:rPr lang="de-DE" sz="1000">
                <a:solidFill>
                  <a:srgbClr val="DACFD4"/>
                </a:solidFill>
              </a:rPr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64654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extLst>
              <a:ext uri="{FF2B5EF4-FFF2-40B4-BE49-F238E27FC236}">
                <a16:creationId xmlns:a16="http://schemas.microsoft.com/office/drawing/2014/main" id="{598DD792-3DBA-E344-A532-0C19EF065742}"/>
              </a:ext>
            </a:extLst>
          </p:cNvPr>
          <p:cNvSpPr/>
          <p:nvPr/>
        </p:nvSpPr>
        <p:spPr>
          <a:xfrm>
            <a:off x="1831337" y="2184849"/>
            <a:ext cx="878159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Senior professional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18</a:t>
            </a:fld>
            <a:endParaRPr lang="en-GB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92484CC9-9C43-4443-BE96-59996C3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>
                <a:solidFill>
                  <a:schemeClr val="tx1"/>
                </a:solidFill>
                <a:ea typeface="Inter"/>
                <a:cs typeface="Inter"/>
                <a:sym typeface="Inter"/>
              </a:rPr>
              <a:t>LoFi</a:t>
            </a:r>
            <a:r>
              <a:rPr lang="en-GB">
                <a:solidFill>
                  <a:schemeClr val="tx1"/>
                </a:solidFill>
                <a:ea typeface="Inter"/>
                <a:cs typeface="Inter"/>
                <a:sym typeface="Inter"/>
              </a:rPr>
              <a:t> Paper Prototype</a:t>
            </a:r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70224B0-F793-F141-AA73-94C3EA67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2B379E-4BB2-EF44-BC1A-3E1CF789574C}"/>
              </a:ext>
            </a:extLst>
          </p:cNvPr>
          <p:cNvSpPr/>
          <p:nvPr/>
        </p:nvSpPr>
        <p:spPr>
          <a:xfrm>
            <a:off x="6839465" y="837831"/>
            <a:ext cx="393333" cy="572700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9DB4FC8-3F8C-DF43-9AC1-4BBFC1466EB8}"/>
              </a:ext>
            </a:extLst>
          </p:cNvPr>
          <p:cNvSpPr txBox="1"/>
          <p:nvPr/>
        </p:nvSpPr>
        <p:spPr>
          <a:xfrm>
            <a:off x="6375564" y="2086291"/>
            <a:ext cx="151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learned</a:t>
            </a:r>
            <a:r>
              <a:rPr lang="de-DE" b="1"/>
              <a:t> ...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C57E05-88B8-AF4A-A0E2-4468C71AA307}"/>
              </a:ext>
            </a:extLst>
          </p:cNvPr>
          <p:cNvSpPr txBox="1"/>
          <p:nvPr/>
        </p:nvSpPr>
        <p:spPr>
          <a:xfrm>
            <a:off x="297472" y="1833604"/>
            <a:ext cx="151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3 different </a:t>
            </a:r>
            <a:r>
              <a:rPr lang="de-DE" err="1"/>
              <a:t>Personas</a:t>
            </a:r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1191B80-FFFF-EC4E-B4F8-F9A39AC05A39}"/>
              </a:ext>
            </a:extLst>
          </p:cNvPr>
          <p:cNvSpPr txBox="1"/>
          <p:nvPr/>
        </p:nvSpPr>
        <p:spPr>
          <a:xfrm>
            <a:off x="262284" y="2824016"/>
            <a:ext cx="151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User Goals and Scenarios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34BED6C-45C7-9D42-9FEB-8A90344B1EF1}"/>
              </a:ext>
            </a:extLst>
          </p:cNvPr>
          <p:cNvSpPr/>
          <p:nvPr/>
        </p:nvSpPr>
        <p:spPr>
          <a:xfrm>
            <a:off x="1372934" y="1825221"/>
            <a:ext cx="681778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08837D6-4DBA-C94B-BFD3-BFA7E6625073}"/>
              </a:ext>
            </a:extLst>
          </p:cNvPr>
          <p:cNvSpPr/>
          <p:nvPr/>
        </p:nvSpPr>
        <p:spPr>
          <a:xfrm>
            <a:off x="2037396" y="1646122"/>
            <a:ext cx="878159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Young professional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8F8E73E-9782-5A4C-A8E6-9B82E1974535}"/>
              </a:ext>
            </a:extLst>
          </p:cNvPr>
          <p:cNvSpPr/>
          <p:nvPr/>
        </p:nvSpPr>
        <p:spPr>
          <a:xfrm>
            <a:off x="6482809" y="2487822"/>
            <a:ext cx="1155888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Information </a:t>
            </a:r>
            <a:r>
              <a:rPr lang="de-DE" sz="1100" err="1">
                <a:ln w="0"/>
                <a:solidFill>
                  <a:schemeClr val="tx1"/>
                </a:solidFill>
              </a:rPr>
              <a:t>Structure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is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partly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misleading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2E022A9-02C8-B44D-BF15-EDEA74D5EC23}"/>
              </a:ext>
            </a:extLst>
          </p:cNvPr>
          <p:cNvSpPr/>
          <p:nvPr/>
        </p:nvSpPr>
        <p:spPr>
          <a:xfrm>
            <a:off x="7379120" y="3636966"/>
            <a:ext cx="1155888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Logic</a:t>
            </a:r>
            <a:r>
              <a:rPr lang="de-DE" sz="1100">
                <a:ln w="0"/>
                <a:solidFill>
                  <a:schemeClr val="tx1"/>
                </a:solidFill>
              </a:rPr>
              <a:t> of </a:t>
            </a:r>
            <a:r>
              <a:rPr lang="de-DE" sz="1100" err="1">
                <a:ln w="0"/>
                <a:solidFill>
                  <a:schemeClr val="tx1"/>
                </a:solidFill>
              </a:rPr>
              <a:t>Swipe</a:t>
            </a:r>
            <a:r>
              <a:rPr lang="de-DE" sz="1100">
                <a:ln w="0"/>
                <a:solidFill>
                  <a:schemeClr val="tx1"/>
                </a:solidFill>
              </a:rPr>
              <a:t> Mode ?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77AB617-E9E1-D145-8993-CFD51C37E2E2}"/>
              </a:ext>
            </a:extLst>
          </p:cNvPr>
          <p:cNvSpPr/>
          <p:nvPr/>
        </p:nvSpPr>
        <p:spPr>
          <a:xfrm>
            <a:off x="6444020" y="3442472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Wording </a:t>
            </a:r>
            <a:r>
              <a:rPr lang="de-DE" sz="1100" err="1">
                <a:ln w="0"/>
                <a:solidFill>
                  <a:schemeClr val="tx1"/>
                </a:solidFill>
              </a:rPr>
              <a:t>Issues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020B442-3A83-3B4F-8E06-A719CE1B3C15}"/>
              </a:ext>
            </a:extLst>
          </p:cNvPr>
          <p:cNvSpPr/>
          <p:nvPr/>
        </p:nvSpPr>
        <p:spPr>
          <a:xfrm>
            <a:off x="6900584" y="4288532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Users </a:t>
            </a:r>
            <a:r>
              <a:rPr lang="de-DE" sz="1100" err="1">
                <a:ln w="0"/>
                <a:solidFill>
                  <a:schemeClr val="tx1"/>
                </a:solidFill>
              </a:rPr>
              <a:t>liked</a:t>
            </a:r>
            <a:r>
              <a:rPr lang="de-DE" sz="1100">
                <a:ln w="0"/>
                <a:solidFill>
                  <a:schemeClr val="tx1"/>
                </a:solidFill>
              </a:rPr>
              <a:t> the </a:t>
            </a:r>
            <a:r>
              <a:rPr lang="de-DE" sz="1100" err="1">
                <a:ln w="0"/>
                <a:solidFill>
                  <a:schemeClr val="tx1"/>
                </a:solidFill>
              </a:rPr>
              <a:t>available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functions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7764EE0-B0AE-2944-B1EA-9C11B79A2162}"/>
              </a:ext>
            </a:extLst>
          </p:cNvPr>
          <p:cNvSpPr/>
          <p:nvPr/>
        </p:nvSpPr>
        <p:spPr>
          <a:xfrm>
            <a:off x="7413931" y="2985400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Private vs. Professional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E952868-6046-6142-B023-C021587A8DF7}"/>
              </a:ext>
            </a:extLst>
          </p:cNvPr>
          <p:cNvSpPr/>
          <p:nvPr/>
        </p:nvSpPr>
        <p:spPr>
          <a:xfrm>
            <a:off x="7782093" y="2408978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Moderation of private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r>
              <a:rPr lang="de-DE" sz="1100">
                <a:ln w="0"/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562AA23-B9F6-AA45-8274-89732E8FC71E}"/>
              </a:ext>
            </a:extLst>
          </p:cNvPr>
          <p:cNvSpPr/>
          <p:nvPr/>
        </p:nvSpPr>
        <p:spPr>
          <a:xfrm>
            <a:off x="1062527" y="3291276"/>
            <a:ext cx="681778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Find </a:t>
            </a:r>
            <a:r>
              <a:rPr lang="de-DE" sz="1100" err="1">
                <a:ln w="0"/>
                <a:solidFill>
                  <a:schemeClr val="tx1"/>
                </a:solidFill>
              </a:rPr>
              <a:t>right</a:t>
            </a:r>
            <a:r>
              <a:rPr lang="de-DE" sz="1100">
                <a:ln w="0"/>
                <a:solidFill>
                  <a:schemeClr val="tx1"/>
                </a:solidFill>
              </a:rPr>
              <a:t>  Event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F0365DD-1554-D947-967F-659E549DA78A}"/>
              </a:ext>
            </a:extLst>
          </p:cNvPr>
          <p:cNvGrpSpPr/>
          <p:nvPr/>
        </p:nvGrpSpPr>
        <p:grpSpPr>
          <a:xfrm>
            <a:off x="3813463" y="1913996"/>
            <a:ext cx="1469043" cy="1291660"/>
            <a:chOff x="4480967" y="2733136"/>
            <a:chExt cx="1469043" cy="1291660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E4B0E74-7259-3847-BAE9-1EFE92DAC1FC}"/>
                </a:ext>
              </a:extLst>
            </p:cNvPr>
            <p:cNvSpPr txBox="1"/>
            <p:nvPr/>
          </p:nvSpPr>
          <p:spPr>
            <a:xfrm>
              <a:off x="4558762" y="3717019"/>
              <a:ext cx="7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Figma</a:t>
              </a:r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C11ACD1-A9C8-DF43-A5F8-8E3EE9B30771}"/>
                </a:ext>
              </a:extLst>
            </p:cNvPr>
            <p:cNvSpPr txBox="1"/>
            <p:nvPr/>
          </p:nvSpPr>
          <p:spPr>
            <a:xfrm>
              <a:off x="4902731" y="2733136"/>
              <a:ext cx="7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Miro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68C1A71-60EC-2341-8BF8-5C9C944692C4}"/>
                </a:ext>
              </a:extLst>
            </p:cNvPr>
            <p:cNvSpPr txBox="1"/>
            <p:nvPr/>
          </p:nvSpPr>
          <p:spPr>
            <a:xfrm>
              <a:off x="4480967" y="3024813"/>
              <a:ext cx="146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Thinking</a:t>
              </a:r>
              <a:r>
                <a:rPr lang="de-DE"/>
                <a:t> </a:t>
              </a:r>
              <a:r>
                <a:rPr lang="de-DE" err="1"/>
                <a:t>aloud</a:t>
              </a:r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CDA8C6-C2E0-CF43-B57A-F84703A7B5A2}"/>
                </a:ext>
              </a:extLst>
            </p:cNvPr>
            <p:cNvSpPr txBox="1"/>
            <p:nvPr/>
          </p:nvSpPr>
          <p:spPr>
            <a:xfrm>
              <a:off x="4805015" y="3367861"/>
              <a:ext cx="1144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User Tasks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DE9945DD-12DF-2D40-BD85-1F63671BB97C}"/>
                  </a:ext>
                </a:extLst>
              </p14:cNvPr>
              <p14:cNvContentPartPr/>
              <p14:nvPr/>
            </p14:nvContentPartPr>
            <p14:xfrm>
              <a:off x="3763847" y="1825221"/>
              <a:ext cx="1655280" cy="164484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DE9945DD-12DF-2D40-BD85-1F63671BB9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4847" y="1816221"/>
                <a:ext cx="1672920" cy="166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910A8DEC-CC4E-AF49-9395-4D2497805F9D}"/>
              </a:ext>
            </a:extLst>
          </p:cNvPr>
          <p:cNvGrpSpPr/>
          <p:nvPr/>
        </p:nvGrpSpPr>
        <p:grpSpPr>
          <a:xfrm>
            <a:off x="3201251" y="2538290"/>
            <a:ext cx="510120" cy="313200"/>
            <a:chOff x="3201251" y="2538290"/>
            <a:chExt cx="5101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E6164069-F8E7-9548-A45E-BECFA10FD227}"/>
                    </a:ext>
                  </a:extLst>
                </p14:cNvPr>
                <p14:cNvContentPartPr/>
                <p14:nvPr/>
              </p14:nvContentPartPr>
              <p14:xfrm>
                <a:off x="3201251" y="2655650"/>
                <a:ext cx="325800" cy="9360"/>
              </p14:xfrm>
            </p:contentPart>
          </mc:Choice>
          <mc:Fallback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E6164069-F8E7-9548-A45E-BECFA10FD2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92251" y="2646290"/>
                  <a:ext cx="343440" cy="2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B2F25548-5F67-DD48-9B11-BD9D8E8C0392}"/>
                    </a:ext>
                  </a:extLst>
                </p14:cNvPr>
                <p14:cNvContentPartPr/>
                <p14:nvPr/>
              </p14:nvContentPartPr>
              <p14:xfrm>
                <a:off x="3224651" y="2749610"/>
                <a:ext cx="283680" cy="13320"/>
              </p14:xfrm>
            </p:contentPart>
          </mc:Choice>
          <mc:Fallback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B2F25548-5F67-DD48-9B11-BD9D8E8C03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5651" y="2740610"/>
                  <a:ext cx="30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770038FF-603C-3A4C-A3BF-9875357F353E}"/>
                    </a:ext>
                  </a:extLst>
                </p14:cNvPr>
                <p14:cNvContentPartPr/>
                <p14:nvPr/>
              </p14:nvContentPartPr>
              <p14:xfrm>
                <a:off x="3419411" y="2538290"/>
                <a:ext cx="291960" cy="313200"/>
              </p14:xfrm>
            </p:contentPart>
          </mc:Choice>
          <mc:Fallback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770038FF-603C-3A4C-A3BF-9875357F35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411" y="2529290"/>
                  <a:ext cx="3096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62C220-48E1-C946-8B48-19C15BB151DD}"/>
              </a:ext>
            </a:extLst>
          </p:cNvPr>
          <p:cNvGrpSpPr/>
          <p:nvPr/>
        </p:nvGrpSpPr>
        <p:grpSpPr>
          <a:xfrm>
            <a:off x="5565011" y="2212850"/>
            <a:ext cx="612000" cy="462240"/>
            <a:chOff x="5565011" y="2212850"/>
            <a:chExt cx="61200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C612A389-AB57-184E-B293-F38EB11FAEB5}"/>
                    </a:ext>
                  </a:extLst>
                </p14:cNvPr>
                <p14:cNvContentPartPr/>
                <p14:nvPr/>
              </p14:nvContentPartPr>
              <p14:xfrm>
                <a:off x="5565011" y="2332730"/>
                <a:ext cx="411840" cy="22356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C612A389-AB57-184E-B293-F38EB11FAE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6011" y="2323730"/>
                  <a:ext cx="429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93147254-C05F-1149-854E-137BC9073768}"/>
                    </a:ext>
                  </a:extLst>
                </p14:cNvPr>
                <p14:cNvContentPartPr/>
                <p14:nvPr/>
              </p14:nvContentPartPr>
              <p14:xfrm>
                <a:off x="5728091" y="2477450"/>
                <a:ext cx="300240" cy="197640"/>
              </p14:xfrm>
            </p:contentPart>
          </mc:Choice>
          <mc:Fallback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93147254-C05F-1149-854E-137BC90737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9091" y="2468450"/>
                  <a:ext cx="31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CBAA4727-7991-B241-A0FF-3870B7FDB8FD}"/>
                    </a:ext>
                  </a:extLst>
                </p14:cNvPr>
                <p14:cNvContentPartPr/>
                <p14:nvPr/>
              </p14:nvContentPartPr>
              <p14:xfrm>
                <a:off x="5857331" y="2212850"/>
                <a:ext cx="319680" cy="363960"/>
              </p14:xfrm>
            </p:contentPart>
          </mc:Choice>
          <mc:Fallback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CBAA4727-7991-B241-A0FF-3870B7FDB8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8331" y="2203850"/>
                  <a:ext cx="337320" cy="38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hteck 79">
            <a:extLst>
              <a:ext uri="{FF2B5EF4-FFF2-40B4-BE49-F238E27FC236}">
                <a16:creationId xmlns:a16="http://schemas.microsoft.com/office/drawing/2014/main" id="{4E7E2E74-68A6-AB4C-8694-5BEDB968B1B6}"/>
              </a:ext>
            </a:extLst>
          </p:cNvPr>
          <p:cNvSpPr/>
          <p:nvPr/>
        </p:nvSpPr>
        <p:spPr>
          <a:xfrm>
            <a:off x="1372934" y="3881983"/>
            <a:ext cx="784783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Exploring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r>
              <a:rPr lang="de-DE" sz="1100">
                <a:ln w="0"/>
                <a:solidFill>
                  <a:schemeClr val="tx1"/>
                </a:solidFill>
              </a:rPr>
              <a:t> in the </a:t>
            </a:r>
            <a:r>
              <a:rPr lang="de-DE" sz="1100" err="1">
                <a:ln w="0"/>
                <a:solidFill>
                  <a:schemeClr val="tx1"/>
                </a:solidFill>
              </a:rPr>
              <a:t>city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3FCCE74-984B-B941-A63C-EB7B0988A81A}"/>
              </a:ext>
            </a:extLst>
          </p:cNvPr>
          <p:cNvSpPr/>
          <p:nvPr/>
        </p:nvSpPr>
        <p:spPr>
          <a:xfrm>
            <a:off x="1889956" y="3205656"/>
            <a:ext cx="1111498" cy="559608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Decide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spontaneously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6F7FA6D-99B0-654B-A464-90204178BF96}"/>
              </a:ext>
            </a:extLst>
          </p:cNvPr>
          <p:cNvSpPr txBox="1"/>
          <p:nvPr/>
        </p:nvSpPr>
        <p:spPr>
          <a:xfrm>
            <a:off x="107523" y="1397057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looked</a:t>
            </a:r>
            <a:r>
              <a:rPr lang="de-DE" b="1"/>
              <a:t> </a:t>
            </a:r>
            <a:r>
              <a:rPr lang="de-DE" b="1" err="1"/>
              <a:t>into</a:t>
            </a:r>
            <a:r>
              <a:rPr lang="de-DE" b="1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0529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19</a:t>
            </a:fld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1D5B445-A0CE-864E-9F0C-3E7C4CA1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HiFi Paper Prototype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839283B-FA61-7542-8E0F-5E8070667BE5}"/>
              </a:ext>
            </a:extLst>
          </p:cNvPr>
          <p:cNvSpPr txBox="1"/>
          <p:nvPr/>
        </p:nvSpPr>
        <p:spPr>
          <a:xfrm>
            <a:off x="107523" y="1397057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considered</a:t>
            </a:r>
            <a:r>
              <a:rPr lang="de-DE" b="1"/>
              <a:t>...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3A8549-ACEB-DE46-A577-A84778805A0A}"/>
              </a:ext>
            </a:extLst>
          </p:cNvPr>
          <p:cNvSpPr/>
          <p:nvPr/>
        </p:nvSpPr>
        <p:spPr>
          <a:xfrm>
            <a:off x="214512" y="1854041"/>
            <a:ext cx="778378" cy="669547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Feedback Iteration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A48DE38-F4E6-B641-997F-205FD70140A1}"/>
              </a:ext>
            </a:extLst>
          </p:cNvPr>
          <p:cNvSpPr/>
          <p:nvPr/>
        </p:nvSpPr>
        <p:spPr>
          <a:xfrm>
            <a:off x="1163654" y="1854042"/>
            <a:ext cx="1003707" cy="669546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Usability </a:t>
            </a:r>
            <a:r>
              <a:rPr lang="de-DE" sz="1100" err="1">
                <a:ln w="0"/>
                <a:solidFill>
                  <a:schemeClr val="tx1"/>
                </a:solidFill>
              </a:rPr>
              <a:t>Requirements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F0CC1F7-D2F8-FF46-B1C7-FE1EFC7CC2EC}"/>
              </a:ext>
            </a:extLst>
          </p:cNvPr>
          <p:cNvSpPr/>
          <p:nvPr/>
        </p:nvSpPr>
        <p:spPr>
          <a:xfrm>
            <a:off x="2338125" y="1855317"/>
            <a:ext cx="778378" cy="651474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Heuristic</a:t>
            </a:r>
            <a:r>
              <a:rPr lang="de-DE" sz="1100">
                <a:ln w="0"/>
                <a:solidFill>
                  <a:schemeClr val="tx1"/>
                </a:solidFill>
              </a:rPr>
              <a:t> Evaluation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0447F10-7689-E540-B9B4-F86F6FBF6E01}"/>
              </a:ext>
            </a:extLst>
          </p:cNvPr>
          <p:cNvSpPr/>
          <p:nvPr/>
        </p:nvSpPr>
        <p:spPr>
          <a:xfrm>
            <a:off x="3287267" y="1849863"/>
            <a:ext cx="710415" cy="651474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UML </a:t>
            </a:r>
            <a:r>
              <a:rPr lang="de-DE" sz="1100" err="1">
                <a:ln w="0"/>
                <a:solidFill>
                  <a:schemeClr val="tx1"/>
                </a:solidFill>
              </a:rPr>
              <a:t>Use</a:t>
            </a:r>
            <a:r>
              <a:rPr lang="de-DE" sz="1100">
                <a:ln w="0"/>
                <a:solidFill>
                  <a:schemeClr val="tx1"/>
                </a:solidFill>
              </a:rPr>
              <a:t> Cases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526AC02-E2F6-234A-A7A1-936B37A20A92}"/>
              </a:ext>
            </a:extLst>
          </p:cNvPr>
          <p:cNvSpPr/>
          <p:nvPr/>
        </p:nvSpPr>
        <p:spPr>
          <a:xfrm>
            <a:off x="4168446" y="1854043"/>
            <a:ext cx="875161" cy="669545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Competitor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and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similar</a:t>
            </a:r>
            <a:r>
              <a:rPr lang="de-DE" sz="1100">
                <a:ln w="0"/>
                <a:solidFill>
                  <a:schemeClr val="tx1"/>
                </a:solidFill>
              </a:rPr>
              <a:t> Apps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6075C9-4BBB-2146-A139-E85CC029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89" y="2307208"/>
            <a:ext cx="2956661" cy="188251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4E8E174-8C10-0A46-A147-64ACBF77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8" y="2839220"/>
            <a:ext cx="1686111" cy="17473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BE9A4C8-97DD-FF43-9C92-3FE4AC415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16"/>
          <a:stretch/>
        </p:blipFill>
        <p:spPr>
          <a:xfrm>
            <a:off x="2518890" y="2882914"/>
            <a:ext cx="2441139" cy="90903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2B0A9EAE-15F0-2A42-9F3F-B782C4ADDE9E}"/>
              </a:ext>
            </a:extLst>
          </p:cNvPr>
          <p:cNvSpPr txBox="1"/>
          <p:nvPr/>
        </p:nvSpPr>
        <p:spPr>
          <a:xfrm>
            <a:off x="5900789" y="1896893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adjusted</a:t>
            </a:r>
            <a:r>
              <a:rPr lang="de-DE" b="1"/>
              <a:t>...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BBD40FE8-304C-0A4F-8328-530457A1D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FDF9804A-6E6B-9C46-9996-AADB255E7352}"/>
              </a:ext>
            </a:extLst>
          </p:cNvPr>
          <p:cNvSpPr/>
          <p:nvPr/>
        </p:nvSpPr>
        <p:spPr>
          <a:xfrm>
            <a:off x="7296665" y="738875"/>
            <a:ext cx="426308" cy="658182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EACD71-BCEA-4748-9799-3FEF291A2C5F}"/>
              </a:ext>
            </a:extLst>
          </p:cNvPr>
          <p:cNvGrpSpPr/>
          <p:nvPr/>
        </p:nvGrpSpPr>
        <p:grpSpPr>
          <a:xfrm>
            <a:off x="5287738" y="1994449"/>
            <a:ext cx="393840" cy="425880"/>
            <a:chOff x="5287738" y="1994449"/>
            <a:chExt cx="3938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1ADAE87A-AD30-EB48-9A81-2968B37D7B51}"/>
                    </a:ext>
                  </a:extLst>
                </p14:cNvPr>
                <p14:cNvContentPartPr/>
                <p14:nvPr/>
              </p14:nvContentPartPr>
              <p14:xfrm>
                <a:off x="5287738" y="2133049"/>
                <a:ext cx="229680" cy="396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1ADAE87A-AD30-EB48-9A81-2968B37D7B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78738" y="2124049"/>
                  <a:ext cx="247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D75DB53E-56F4-8B48-80CA-654A851C1441}"/>
                    </a:ext>
                  </a:extLst>
                </p14:cNvPr>
                <p14:cNvContentPartPr/>
                <p14:nvPr/>
              </p14:nvContentPartPr>
              <p14:xfrm>
                <a:off x="5314018" y="2217289"/>
                <a:ext cx="229680" cy="576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D75DB53E-56F4-8B48-80CA-654A851C14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5004" y="2207689"/>
                  <a:ext cx="247348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398765-1B6F-A040-944B-B0F14ED643CE}"/>
                    </a:ext>
                  </a:extLst>
                </p14:cNvPr>
                <p14:cNvContentPartPr/>
                <p14:nvPr/>
              </p14:nvContentPartPr>
              <p14:xfrm>
                <a:off x="5410138" y="1994449"/>
                <a:ext cx="271440" cy="425880"/>
              </p14:xfrm>
            </p:contentPart>
          </mc:Choice>
          <mc:Fallback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398765-1B6F-A040-944B-B0F14ED643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1138" y="1985449"/>
                  <a:ext cx="28908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DCB60E2-433D-8D45-BAD7-7B9236D1B9DA}"/>
              </a:ext>
            </a:extLst>
          </p:cNvPr>
          <p:cNvGrpSpPr/>
          <p:nvPr/>
        </p:nvGrpSpPr>
        <p:grpSpPr>
          <a:xfrm>
            <a:off x="5399338" y="3902449"/>
            <a:ext cx="354600" cy="376560"/>
            <a:chOff x="5399338" y="3902449"/>
            <a:chExt cx="35460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96D92AD0-9D43-6D4B-A02D-A26DD8FE1619}"/>
                    </a:ext>
                  </a:extLst>
                </p14:cNvPr>
                <p14:cNvContentPartPr/>
                <p14:nvPr/>
              </p14:nvContentPartPr>
              <p14:xfrm>
                <a:off x="5399338" y="3980929"/>
                <a:ext cx="226800" cy="1404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96D92AD0-9D43-6D4B-A02D-A26DD8FE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0352" y="3971929"/>
                  <a:ext cx="244412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BB22D0E9-8A3C-3348-A0A3-FC440D443470}"/>
                    </a:ext>
                  </a:extLst>
                </p14:cNvPr>
                <p14:cNvContentPartPr/>
                <p14:nvPr/>
              </p14:nvContentPartPr>
              <p14:xfrm>
                <a:off x="5405458" y="4122409"/>
                <a:ext cx="240120" cy="1548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BB22D0E9-8A3C-3348-A0A3-FC440D4434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6458" y="4113409"/>
                  <a:ext cx="257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855394C8-A77B-3645-AECC-C25184B69CA9}"/>
                    </a:ext>
                  </a:extLst>
                </p14:cNvPr>
                <p14:cNvContentPartPr/>
                <p14:nvPr/>
              </p14:nvContentPartPr>
              <p14:xfrm>
                <a:off x="5565298" y="3902449"/>
                <a:ext cx="188640" cy="376560"/>
              </p14:xfrm>
            </p:contentPart>
          </mc:Choice>
          <mc:Fallback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855394C8-A77B-3645-AECC-C25184B69C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56298" y="3893449"/>
                  <a:ext cx="20628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5707827A-9A43-FA40-A068-7ADEF7EE3215}"/>
                  </a:ext>
                </a:extLst>
              </p14:cNvPr>
              <p14:cNvContentPartPr/>
              <p14:nvPr/>
            </p14:nvContentPartPr>
            <p14:xfrm>
              <a:off x="5359018" y="3217369"/>
              <a:ext cx="207720" cy="29520"/>
            </p14:xfrm>
          </p:contentPart>
        </mc:Choice>
        <mc:Fallback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5707827A-9A43-FA40-A068-7ADEF7EE32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50034" y="3208369"/>
                <a:ext cx="225329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64ADFF8-847B-A14C-B123-9344A175C77D}"/>
              </a:ext>
            </a:extLst>
          </p:cNvPr>
          <p:cNvGrpSpPr/>
          <p:nvPr/>
        </p:nvGrpSpPr>
        <p:grpSpPr>
          <a:xfrm>
            <a:off x="5348578" y="3137449"/>
            <a:ext cx="394920" cy="399960"/>
            <a:chOff x="5348578" y="3137449"/>
            <a:chExt cx="39492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52015133-0C57-9A4D-9471-DBD215D1996B}"/>
                    </a:ext>
                  </a:extLst>
                </p14:cNvPr>
                <p14:cNvContentPartPr/>
                <p14:nvPr/>
              </p14:nvContentPartPr>
              <p14:xfrm>
                <a:off x="5348578" y="3403489"/>
                <a:ext cx="255600" cy="11520"/>
              </p14:xfrm>
            </p:contentPart>
          </mc:Choice>
          <mc:Fallback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52015133-0C57-9A4D-9471-DBD215D199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39578" y="3394489"/>
                  <a:ext cx="273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9422D12-660D-DC48-985B-184C14B6F232}"/>
                    </a:ext>
                  </a:extLst>
                </p14:cNvPr>
                <p14:cNvContentPartPr/>
                <p14:nvPr/>
              </p14:nvContentPartPr>
              <p14:xfrm>
                <a:off x="5506258" y="3137449"/>
                <a:ext cx="237240" cy="399960"/>
              </p14:xfrm>
            </p:contentPart>
          </mc:Choice>
          <mc:Fallback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9422D12-660D-DC48-985B-184C14B6F2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7272" y="3128449"/>
                  <a:ext cx="254853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830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/>
        </p:nvSpPr>
        <p:spPr>
          <a:xfrm>
            <a:off x="5836795" y="3386991"/>
            <a:ext cx="18116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Greycliff CF Bold" pitchFamily="2" charset="77"/>
                <a:ea typeface="Inter Medium"/>
                <a:cs typeface="Inter Medium"/>
                <a:sym typeface="Inter Medium"/>
              </a:rPr>
              <a:t>Vincent Brunner</a:t>
            </a:r>
          </a:p>
        </p:txBody>
      </p:sp>
      <p:sp>
        <p:nvSpPr>
          <p:cNvPr id="91" name="Google Shape;91;p14"/>
          <p:cNvSpPr txBox="1"/>
          <p:nvPr/>
        </p:nvSpPr>
        <p:spPr>
          <a:xfrm>
            <a:off x="1406578" y="3388231"/>
            <a:ext cx="202564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Greycliff CF Bold" pitchFamily="2" charset="77"/>
                <a:ea typeface="Inter Medium"/>
                <a:cs typeface="Inter Medium"/>
                <a:sym typeface="Inter Medium"/>
              </a:rPr>
              <a:t>Beatrice Seibert</a:t>
            </a:r>
          </a:p>
        </p:txBody>
      </p:sp>
      <p:sp>
        <p:nvSpPr>
          <p:cNvPr id="92" name="Google Shape;92;p14"/>
          <p:cNvSpPr txBox="1"/>
          <p:nvPr/>
        </p:nvSpPr>
        <p:spPr>
          <a:xfrm>
            <a:off x="3579394" y="3386991"/>
            <a:ext cx="198521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tx1">
                    <a:lumMod val="85000"/>
                    <a:lumOff val="15000"/>
                  </a:schemeClr>
                </a:solidFill>
                <a:latin typeface="Greycliff CF Bold" pitchFamily="2" charset="77"/>
                <a:ea typeface="Inter Medium"/>
                <a:cs typeface="Inter Medium"/>
                <a:sym typeface="Inter Medium"/>
              </a:rPr>
              <a:t>Stefano Ferrari</a:t>
            </a:r>
          </a:p>
        </p:txBody>
      </p:sp>
      <p:pic>
        <p:nvPicPr>
          <p:cNvPr id="94" name="Google Shape;94;p14"/>
          <p:cNvPicPr preferRelativeResize="0"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52000" y="1769431"/>
            <a:ext cx="1440000" cy="144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E148DB9-85DA-174B-BC27-5616106960D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17402" y="1775105"/>
            <a:ext cx="1404000" cy="1404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C93719-C3C0-F74C-9A22-B597584E5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FC5B50-5B7A-F448-A8EF-312D3F84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Inter"/>
              </a:rPr>
              <a:t>Rolling Penguins</a:t>
            </a:r>
            <a:endParaRPr lang="en-US"/>
          </a:p>
        </p:txBody>
      </p:sp>
      <p:pic>
        <p:nvPicPr>
          <p:cNvPr id="9" name="Grafik 8" descr="Ein Bild, das Person, Himmel, Wasser, Mann enthält.&#10;&#10;Automatisch generierte Beschreibung">
            <a:extLst>
              <a:ext uri="{FF2B5EF4-FFF2-40B4-BE49-F238E27FC236}">
                <a16:creationId xmlns:a16="http://schemas.microsoft.com/office/drawing/2014/main" id="{3072AC0B-6069-9845-A914-20BA911CFA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00">
                <a:tint val="45000"/>
                <a:satMod val="400000"/>
              </a:srgbClr>
            </a:duotone>
          </a:blip>
          <a:srcRect l="16764" t="21447" r="7094" b="21447"/>
          <a:stretch/>
        </p:blipFill>
        <p:spPr>
          <a:xfrm>
            <a:off x="6022598" y="1769431"/>
            <a:ext cx="1440000" cy="144000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20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828805-DD6B-734C-8D42-90F7C196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HiFi Prototype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A9B2D86-E16C-FD4D-8083-BF34ABB7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9811EC-FF6A-C04B-87BB-C9ED52883A55}"/>
              </a:ext>
            </a:extLst>
          </p:cNvPr>
          <p:cNvSpPr/>
          <p:nvPr/>
        </p:nvSpPr>
        <p:spPr>
          <a:xfrm>
            <a:off x="7753865" y="614983"/>
            <a:ext cx="426308" cy="768974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042AA3-803C-A04A-8733-28B20C74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4" y="1940784"/>
            <a:ext cx="1699084" cy="133453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C48AAE5-8174-8B42-A87B-0A00FF6EB736}"/>
              </a:ext>
            </a:extLst>
          </p:cNvPr>
          <p:cNvSpPr txBox="1"/>
          <p:nvPr/>
        </p:nvSpPr>
        <p:spPr>
          <a:xfrm>
            <a:off x="285453" y="1560410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designed</a:t>
            </a:r>
            <a:r>
              <a:rPr lang="de-DE" b="1"/>
              <a:t>...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AECC5-1603-0B4E-8FDD-4BFCF7E13675}"/>
              </a:ext>
            </a:extLst>
          </p:cNvPr>
          <p:cNvSpPr txBox="1"/>
          <p:nvPr/>
        </p:nvSpPr>
        <p:spPr>
          <a:xfrm>
            <a:off x="3366403" y="1560410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changed</a:t>
            </a:r>
            <a:r>
              <a:rPr lang="de-DE" b="1"/>
              <a:t>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9EBC6D-F621-E94A-9A1B-7933B276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403" y="1918356"/>
            <a:ext cx="2754099" cy="25717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6A45F35-E25D-0F4A-AE5B-CAE98AD28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143" y="1859533"/>
            <a:ext cx="2754098" cy="2571749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F9EE1407-CFF2-1949-85E4-0685EE7BFEB2}"/>
              </a:ext>
            </a:extLst>
          </p:cNvPr>
          <p:cNvSpPr/>
          <p:nvPr/>
        </p:nvSpPr>
        <p:spPr>
          <a:xfrm>
            <a:off x="285453" y="3441885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User </a:t>
            </a:r>
            <a:r>
              <a:rPr lang="de-DE" sz="1100" err="1">
                <a:ln w="0"/>
                <a:solidFill>
                  <a:schemeClr val="tx1"/>
                </a:solidFill>
              </a:rPr>
              <a:t>tested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024FD36-12B5-A944-9A0C-386AA977E74E}"/>
              </a:ext>
            </a:extLst>
          </p:cNvPr>
          <p:cNvSpPr/>
          <p:nvPr/>
        </p:nvSpPr>
        <p:spPr>
          <a:xfrm>
            <a:off x="977033" y="3544858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Intuitive 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0B32407-0B4B-BF47-B6CA-98619B4E774C}"/>
              </a:ext>
            </a:extLst>
          </p:cNvPr>
          <p:cNvSpPr/>
          <p:nvPr/>
        </p:nvSpPr>
        <p:spPr>
          <a:xfrm>
            <a:off x="1668613" y="3441885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Familiar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to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user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C8250DF-0101-424E-9592-B1F05405DCC9}"/>
              </a:ext>
            </a:extLst>
          </p:cNvPr>
          <p:cNvSpPr/>
          <p:nvPr/>
        </p:nvSpPr>
        <p:spPr>
          <a:xfrm>
            <a:off x="425094" y="4102198"/>
            <a:ext cx="987293" cy="629130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err="1">
                <a:ln w="0"/>
                <a:solidFill>
                  <a:schemeClr val="tx1"/>
                </a:solidFill>
              </a:rPr>
              <a:t>Assures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readability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and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accessibility</a:t>
            </a:r>
            <a:endParaRPr lang="de-DE" sz="100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34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21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828805-DD6B-734C-8D42-90F7C196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Evolution of Event Finder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EFC006-C2BB-5641-A3DB-9D93DE73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0A12D76-D632-4A47-95DB-236CEAE837FD}"/>
              </a:ext>
            </a:extLst>
          </p:cNvPr>
          <p:cNvSpPr/>
          <p:nvPr/>
        </p:nvSpPr>
        <p:spPr>
          <a:xfrm>
            <a:off x="8204887" y="476995"/>
            <a:ext cx="548700" cy="864751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01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DAB9B06-71D6-8943-AFA8-1F03A3FAD628}"/>
              </a:ext>
            </a:extLst>
          </p:cNvPr>
          <p:cNvSpPr/>
          <p:nvPr/>
        </p:nvSpPr>
        <p:spPr>
          <a:xfrm>
            <a:off x="370655" y="2116714"/>
            <a:ext cx="1496291" cy="1412109"/>
          </a:xfrm>
          <a:prstGeom prst="rect">
            <a:avLst/>
          </a:prstGeom>
          <a:solidFill>
            <a:srgbClr val="F1D1DF">
              <a:alpha val="2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LoFi</a:t>
            </a:r>
            <a:r>
              <a:rPr lang="de-DE"/>
              <a:t> </a:t>
            </a:r>
          </a:p>
          <a:p>
            <a:pPr algn="ctr"/>
            <a:r>
              <a:rPr lang="de-DE"/>
              <a:t>Paper </a:t>
            </a:r>
          </a:p>
          <a:p>
            <a:pPr algn="ctr"/>
            <a:r>
              <a:rPr lang="de-DE"/>
              <a:t>Prototype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CD5D5F9-BFCA-C34A-98E1-63C4FB5EAEFF}"/>
              </a:ext>
            </a:extLst>
          </p:cNvPr>
          <p:cNvSpPr/>
          <p:nvPr/>
        </p:nvSpPr>
        <p:spPr>
          <a:xfrm>
            <a:off x="2772729" y="2116714"/>
            <a:ext cx="1496291" cy="1412109"/>
          </a:xfrm>
          <a:prstGeom prst="rect">
            <a:avLst/>
          </a:prstGeom>
          <a:solidFill>
            <a:srgbClr val="FFA4CB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HiFi</a:t>
            </a:r>
            <a:r>
              <a:rPr lang="de-DE"/>
              <a:t> Paper</a:t>
            </a:r>
          </a:p>
          <a:p>
            <a:pPr algn="ctr"/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Figma</a:t>
            </a:r>
            <a:r>
              <a:rPr lang="de-DE"/>
              <a:t> Prototype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D0F9164-E412-EC4A-A8FB-9610AFC97961}"/>
              </a:ext>
            </a:extLst>
          </p:cNvPr>
          <p:cNvSpPr/>
          <p:nvPr/>
        </p:nvSpPr>
        <p:spPr>
          <a:xfrm>
            <a:off x="5174803" y="2116714"/>
            <a:ext cx="1496291" cy="1412109"/>
          </a:xfrm>
          <a:prstGeom prst="rect">
            <a:avLst/>
          </a:prstGeom>
          <a:solidFill>
            <a:srgbClr val="E687A9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LoFi</a:t>
            </a:r>
            <a:r>
              <a:rPr lang="de-DE"/>
              <a:t> </a:t>
            </a:r>
          </a:p>
          <a:p>
            <a:pPr algn="ctr"/>
            <a:r>
              <a:rPr lang="de-DE"/>
              <a:t>Web App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A7585-D7A5-E84E-B600-0DD4F79B4E75}"/>
              </a:ext>
            </a:extLst>
          </p:cNvPr>
          <p:cNvSpPr/>
          <p:nvPr/>
        </p:nvSpPr>
        <p:spPr>
          <a:xfrm>
            <a:off x="7402343" y="2116714"/>
            <a:ext cx="1496291" cy="1412109"/>
          </a:xfrm>
          <a:prstGeom prst="rect">
            <a:avLst/>
          </a:prstGeom>
          <a:solidFill>
            <a:srgbClr val="C4729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err="1"/>
              <a:t>HiFi</a:t>
            </a:r>
            <a:endParaRPr lang="de-DE"/>
          </a:p>
          <a:p>
            <a:pPr algn="ctr"/>
            <a:r>
              <a:rPr lang="de-DE"/>
              <a:t>Web App</a:t>
            </a:r>
          </a:p>
        </p:txBody>
      </p:sp>
      <p:cxnSp>
        <p:nvCxnSpPr>
          <p:cNvPr id="49" name="Gekrümmte Verbindung 48">
            <a:extLst>
              <a:ext uri="{FF2B5EF4-FFF2-40B4-BE49-F238E27FC236}">
                <a16:creationId xmlns:a16="http://schemas.microsoft.com/office/drawing/2014/main" id="{78474FB3-EF64-1541-9419-52E80B7FC16B}"/>
              </a:ext>
            </a:extLst>
          </p:cNvPr>
          <p:cNvCxnSpPr>
            <a:stCxn id="3" idx="0"/>
            <a:endCxn id="26" idx="0"/>
          </p:cNvCxnSpPr>
          <p:nvPr/>
        </p:nvCxnSpPr>
        <p:spPr>
          <a:xfrm rot="5400000" flipH="1" flipV="1">
            <a:off x="2319838" y="915677"/>
            <a:ext cx="12700" cy="2402074"/>
          </a:xfrm>
          <a:prstGeom prst="curvedConnector3">
            <a:avLst>
              <a:gd name="adj1" fmla="val 6007787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Gekrümmte Verbindung 52">
            <a:extLst>
              <a:ext uri="{FF2B5EF4-FFF2-40B4-BE49-F238E27FC236}">
                <a16:creationId xmlns:a16="http://schemas.microsoft.com/office/drawing/2014/main" id="{DDDFF3E5-2F1D-894A-AB60-3756D9859E46}"/>
              </a:ext>
            </a:extLst>
          </p:cNvPr>
          <p:cNvCxnSpPr>
            <a:stCxn id="26" idx="2"/>
            <a:endCxn id="27" idx="2"/>
          </p:cNvCxnSpPr>
          <p:nvPr/>
        </p:nvCxnSpPr>
        <p:spPr>
          <a:xfrm rot="16200000" flipH="1">
            <a:off x="4721912" y="2327786"/>
            <a:ext cx="12700" cy="2402074"/>
          </a:xfrm>
          <a:prstGeom prst="curvedConnector3">
            <a:avLst>
              <a:gd name="adj1" fmla="val 5166236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Gekrümmte Verbindung 58">
            <a:extLst>
              <a:ext uri="{FF2B5EF4-FFF2-40B4-BE49-F238E27FC236}">
                <a16:creationId xmlns:a16="http://schemas.microsoft.com/office/drawing/2014/main" id="{576989B5-66CD-C147-A01F-0005E47493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2938" y="915676"/>
            <a:ext cx="12700" cy="2402074"/>
          </a:xfrm>
          <a:prstGeom prst="curvedConnector3">
            <a:avLst>
              <a:gd name="adj1" fmla="val 6007787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554934-F0F6-C045-8C75-7926448B25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22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4E3370A-2B5F-9040-AD02-D13C2778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process we followed</a:t>
            </a:r>
          </a:p>
        </p:txBody>
      </p:sp>
    </p:spTree>
    <p:extLst>
      <p:ext uri="{BB962C8B-B14F-4D97-AF65-F5344CB8AC3E}">
        <p14:creationId xmlns:p14="http://schemas.microsoft.com/office/powerpoint/2010/main" val="124048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44AE9D-016D-E542-A991-5DF9020E0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046DA6B-EE95-F646-990B-E0D55260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Following the Human-Centered Design (ISO 9241-210)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E829402-94F7-6D47-80B4-8C6DD93C4F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22238" y="1561554"/>
            <a:ext cx="8899525" cy="27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4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4245958" cy="738633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Event Finder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2336895" cy="35394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The App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24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  <p:pic>
        <p:nvPicPr>
          <p:cNvPr id="2" name="Grafik 41">
            <a:extLst>
              <a:ext uri="{FF2B5EF4-FFF2-40B4-BE49-F238E27FC236}">
                <a16:creationId xmlns:a16="http://schemas.microsoft.com/office/drawing/2014/main" id="{DF36B4CF-7096-4A7B-A188-6FCFF167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23" y="1949494"/>
            <a:ext cx="942287" cy="8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A8FEFBD7-71F9-A24E-A7E9-EF0B764EE94B}"/>
              </a:ext>
            </a:extLst>
          </p:cNvPr>
          <p:cNvSpPr/>
          <p:nvPr/>
        </p:nvSpPr>
        <p:spPr>
          <a:xfrm>
            <a:off x="2815389" y="1026559"/>
            <a:ext cx="6205768" cy="32517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DF69F5F4-F1A6-A94D-BC72-8FD86EF50B83}"/>
              </a:ext>
            </a:extLst>
          </p:cNvPr>
          <p:cNvSpPr/>
          <p:nvPr/>
        </p:nvSpPr>
        <p:spPr>
          <a:xfrm>
            <a:off x="122238" y="1026559"/>
            <a:ext cx="2579512" cy="32517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0CC0F7-FBFC-4649-97B9-72A836F793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E10851-831E-AD48-AB0D-DAE314AA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8BD198-F391-684F-86E4-0DDB458D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80" y="2456941"/>
            <a:ext cx="978256" cy="5983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EDDBF37-6A18-2C4C-92ED-00F713E7B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42" y="1985395"/>
            <a:ext cx="754267" cy="3148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66C08E-144B-D64A-98AC-FFE48EBF3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4536" y="2513971"/>
            <a:ext cx="1278373" cy="357263"/>
          </a:xfrm>
          <a:prstGeom prst="rect">
            <a:avLst/>
          </a:prstGeom>
        </p:spPr>
      </p:pic>
      <p:pic>
        <p:nvPicPr>
          <p:cNvPr id="9" name="Picture 2" descr="MongoDB">
            <a:extLst>
              <a:ext uri="{FF2B5EF4-FFF2-40B4-BE49-F238E27FC236}">
                <a16:creationId xmlns:a16="http://schemas.microsoft.com/office/drawing/2014/main" id="{E3360B08-6762-314E-8DF5-E1F9A733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15" y="3275689"/>
            <a:ext cx="1676401" cy="4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2E9CED-8D0E-8542-B31D-2984FC4A3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535" y="2395906"/>
            <a:ext cx="1440873" cy="720437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A9FE51B-C306-A446-A909-B3CB3F313EF6}"/>
              </a:ext>
            </a:extLst>
          </p:cNvPr>
          <p:cNvCxnSpPr>
            <a:cxnSpLocks/>
          </p:cNvCxnSpPr>
          <p:nvPr/>
        </p:nvCxnSpPr>
        <p:spPr>
          <a:xfrm flipH="1">
            <a:off x="2356294" y="2692603"/>
            <a:ext cx="650818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D1B093-5F1A-4146-BCB3-AB9D9F893B99}"/>
              </a:ext>
            </a:extLst>
          </p:cNvPr>
          <p:cNvCxnSpPr>
            <a:cxnSpLocks/>
          </p:cNvCxnSpPr>
          <p:nvPr/>
        </p:nvCxnSpPr>
        <p:spPr>
          <a:xfrm flipH="1">
            <a:off x="2409456" y="2818762"/>
            <a:ext cx="65081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3">
            <a:extLst>
              <a:ext uri="{FF2B5EF4-FFF2-40B4-BE49-F238E27FC236}">
                <a16:creationId xmlns:a16="http://schemas.microsoft.com/office/drawing/2014/main" id="{F4A871F9-43D4-7146-BBD2-D268F50D0593}"/>
              </a:ext>
            </a:extLst>
          </p:cNvPr>
          <p:cNvSpPr txBox="1">
            <a:spLocks/>
          </p:cNvSpPr>
          <p:nvPr/>
        </p:nvSpPr>
        <p:spPr>
          <a:xfrm>
            <a:off x="691557" y="1295113"/>
            <a:ext cx="14408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Greycliff CF Bold" pitchFamily="2" charset="77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/>
              <a:t>FRONT END</a:t>
            </a:r>
          </a:p>
        </p:txBody>
      </p:sp>
      <p:sp>
        <p:nvSpPr>
          <p:cNvPr id="27" name="Titel 3">
            <a:extLst>
              <a:ext uri="{FF2B5EF4-FFF2-40B4-BE49-F238E27FC236}">
                <a16:creationId xmlns:a16="http://schemas.microsoft.com/office/drawing/2014/main" id="{2C38318F-BCF7-0241-97D8-1C792A1E2D28}"/>
              </a:ext>
            </a:extLst>
          </p:cNvPr>
          <p:cNvSpPr txBox="1">
            <a:spLocks/>
          </p:cNvSpPr>
          <p:nvPr/>
        </p:nvSpPr>
        <p:spPr>
          <a:xfrm>
            <a:off x="5197836" y="1295113"/>
            <a:ext cx="14408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Greycliff CF Bold" pitchFamily="2" charset="77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/>
              <a:t>BACK END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A2C04D3-AB67-094D-99C7-DE67DCBAB75D}"/>
              </a:ext>
            </a:extLst>
          </p:cNvPr>
          <p:cNvCxnSpPr>
            <a:cxnSpLocks/>
          </p:cNvCxnSpPr>
          <p:nvPr/>
        </p:nvCxnSpPr>
        <p:spPr>
          <a:xfrm flipV="1">
            <a:off x="4581975" y="2189036"/>
            <a:ext cx="797728" cy="32493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A7B4F4DE-3F2A-E84E-A5E8-FEF08344B4A6}"/>
              </a:ext>
            </a:extLst>
          </p:cNvPr>
          <p:cNvCxnSpPr>
            <a:cxnSpLocks/>
          </p:cNvCxnSpPr>
          <p:nvPr/>
        </p:nvCxnSpPr>
        <p:spPr>
          <a:xfrm>
            <a:off x="6469769" y="2196881"/>
            <a:ext cx="850252" cy="31709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21109A7A-6C09-084C-8E78-DE8082855EF4}"/>
              </a:ext>
            </a:extLst>
          </p:cNvPr>
          <p:cNvCxnSpPr>
            <a:cxnSpLocks/>
          </p:cNvCxnSpPr>
          <p:nvPr/>
        </p:nvCxnSpPr>
        <p:spPr>
          <a:xfrm flipV="1">
            <a:off x="4581975" y="2656267"/>
            <a:ext cx="2738046" cy="2731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2FD0FDA-FFF1-624B-9431-3EED43F0A4CA}"/>
              </a:ext>
            </a:extLst>
          </p:cNvPr>
          <p:cNvCxnSpPr>
            <a:cxnSpLocks/>
          </p:cNvCxnSpPr>
          <p:nvPr/>
        </p:nvCxnSpPr>
        <p:spPr>
          <a:xfrm flipH="1" flipV="1">
            <a:off x="4592217" y="2818762"/>
            <a:ext cx="805786" cy="45692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27160E-81DB-BF47-BAE6-5D924CEE5EC2}"/>
              </a:ext>
            </a:extLst>
          </p:cNvPr>
          <p:cNvCxnSpPr>
            <a:cxnSpLocks/>
          </p:cNvCxnSpPr>
          <p:nvPr/>
        </p:nvCxnSpPr>
        <p:spPr>
          <a:xfrm flipH="1" flipV="1">
            <a:off x="4537570" y="2946875"/>
            <a:ext cx="805786" cy="456927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5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E5B32E8-AB80-A14C-8B44-09031DE77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392163-558F-BB49-AF51-7EAF71A314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843" y="1130821"/>
            <a:ext cx="5007841" cy="3355454"/>
          </a:xfrm>
        </p:spPr>
        <p:txBody>
          <a:bodyPr anchor="t"/>
          <a:lstStyle/>
          <a:p>
            <a:pPr>
              <a:buFont typeface=".Apple Color Emoji UI"/>
              <a:buChar char="▶️"/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https://interactionprototyping.github.io/WS2022_RollingPenguins/</a:t>
            </a:r>
            <a:endParaRPr lang="en-US"/>
          </a:p>
          <a:p>
            <a:pPr lvl="1">
              <a:buFont typeface=".Apple Color Emoji UI"/>
              <a:buChar char="▶️"/>
            </a:pPr>
            <a:r>
              <a:rPr lang="en-US"/>
              <a:t>Create your own account (password must be 8 chars long)</a:t>
            </a:r>
          </a:p>
          <a:p>
            <a:pPr lvl="1">
              <a:buFont typeface=".Apple Color Emoji UI"/>
              <a:buChar char="▶️"/>
            </a:pPr>
            <a:r>
              <a:rPr lang="en-US"/>
              <a:t>Have fun trying </a:t>
            </a:r>
            <a:r>
              <a:rPr lang="en-US" err="1"/>
              <a:t>EventFinder</a:t>
            </a:r>
            <a:r>
              <a:rPr lang="en-US"/>
              <a:t> out</a:t>
            </a:r>
            <a:br>
              <a:rPr lang="en-US"/>
            </a:br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C8A33B-D0A1-D846-9F8F-4293D483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Showcase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1126E6-59C6-2C46-BFBD-CF2B57F26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95" y="1130821"/>
            <a:ext cx="1533713" cy="3321000"/>
          </a:xfrm>
          <a:prstGeom prst="roundRect">
            <a:avLst>
              <a:gd name="adj" fmla="val 4440"/>
            </a:avLst>
          </a:prstGeom>
          <a:effectLst>
            <a:outerShdw blurRad="101600" dist="254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5E9D5D6-954C-1644-8AD7-CC01CC88B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8"/>
          <a:stretch/>
        </p:blipFill>
        <p:spPr>
          <a:xfrm>
            <a:off x="5405033" y="1130821"/>
            <a:ext cx="1533713" cy="3321000"/>
          </a:xfrm>
          <a:prstGeom prst="roundRect">
            <a:avLst>
              <a:gd name="adj" fmla="val 4440"/>
            </a:avLst>
          </a:prstGeom>
          <a:effectLst>
            <a:outerShdw blurRad="101600" dist="25400" dir="5400000" algn="t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779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27175" y="280750"/>
            <a:ext cx="1667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Final Prototype</a:t>
            </a:r>
            <a:endParaRPr sz="10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453200" y="756950"/>
            <a:ext cx="848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Final Prototype</a:t>
            </a:r>
            <a:endParaRPr sz="2400" b="1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56500" y="1689750"/>
            <a:ext cx="7353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Techniques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: Frontend/Backend Interplay</a:t>
            </a:r>
            <a:r>
              <a:rPr lang="en-US" sz="1600" b="0" i="0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Functionality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: Horizontal and </a:t>
            </a: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vertical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implementation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, </a:t>
            </a: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show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by</a:t>
            </a:r>
            <a:r>
              <a:rPr lang="de-DE" sz="1600" b="0" i="0" u="none" strike="noStrike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 UML-</a:t>
            </a:r>
            <a:r>
              <a:rPr lang="de-DE" sz="1600" b="0" i="0" u="none" strike="noStrike" err="1">
                <a:solidFill>
                  <a:srgbClr val="000000"/>
                </a:solidFill>
                <a:effectLst/>
                <a:latin typeface="Inter" panose="020B0604020202020204" charset="0"/>
                <a:ea typeface="Inter" panose="020B0604020202020204" charset="0"/>
              </a:rPr>
              <a:t>Diagram</a:t>
            </a:r>
            <a:endParaRPr lang="de-DE" sz="1600" b="0" i="0">
              <a:solidFill>
                <a:srgbClr val="000000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3" name="Google Shape;70;p13">
            <a:extLst>
              <a:ext uri="{FF2B5EF4-FFF2-40B4-BE49-F238E27FC236}">
                <a16:creationId xmlns:a16="http://schemas.microsoft.com/office/drawing/2014/main" id="{ACD0FED2-1B52-4BC0-9FC6-353BFED185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959" y="4694660"/>
            <a:ext cx="511149" cy="2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7;p14">
            <a:extLst>
              <a:ext uri="{FF2B5EF4-FFF2-40B4-BE49-F238E27FC236}">
                <a16:creationId xmlns:a16="http://schemas.microsoft.com/office/drawing/2014/main" id="{A380AB21-A13E-4DE5-8CCC-52F624E876CE}"/>
              </a:ext>
            </a:extLst>
          </p:cNvPr>
          <p:cNvSpPr txBox="1"/>
          <p:nvPr/>
        </p:nvSpPr>
        <p:spPr>
          <a:xfrm>
            <a:off x="127175" y="4716375"/>
            <a:ext cx="2857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  <a:endParaRPr sz="55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9B68306-5832-F948-BFAE-3679F3EA6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947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4245958" cy="738633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Final Evaluation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2824681" cy="35394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User Feedback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28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  <p:pic>
        <p:nvPicPr>
          <p:cNvPr id="10" name="Grafik 9" descr="Klemmbrett gemischt mit einfarbiger Füllung">
            <a:extLst>
              <a:ext uri="{FF2B5EF4-FFF2-40B4-BE49-F238E27FC236}">
                <a16:creationId xmlns:a16="http://schemas.microsoft.com/office/drawing/2014/main" id="{5D5B0A08-C147-4D4D-B287-44CE6988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290" y="2110101"/>
            <a:ext cx="745262" cy="7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25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82BDA20-63AA-B54A-8443-FDFDDA3C2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29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19B96-F184-F64D-A78C-2F27629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Structure</a:t>
            </a:r>
          </a:p>
        </p:txBody>
      </p:sp>
      <p:sp>
        <p:nvSpPr>
          <p:cNvPr id="11" name="Abgerundetes Rechteck 22">
            <a:extLst>
              <a:ext uri="{FF2B5EF4-FFF2-40B4-BE49-F238E27FC236}">
                <a16:creationId xmlns:a16="http://schemas.microsoft.com/office/drawing/2014/main" id="{A705BD60-7DF7-49F3-B1E9-112CF33A87DE}"/>
              </a:ext>
            </a:extLst>
          </p:cNvPr>
          <p:cNvSpPr/>
          <p:nvPr/>
        </p:nvSpPr>
        <p:spPr>
          <a:xfrm>
            <a:off x="362870" y="822022"/>
            <a:ext cx="8382249" cy="18457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A3E7A-3359-4590-87AB-0EF8D7E42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170" y="992230"/>
            <a:ext cx="7707190" cy="1493853"/>
          </a:xfrm>
        </p:spPr>
        <p:txBody>
          <a:bodyPr>
            <a:normAutofit lnSpcReduction="10000"/>
          </a:bodyPr>
          <a:lstStyle/>
          <a:p>
            <a:r>
              <a:rPr lang="en-GB">
                <a:solidFill>
                  <a:srgbClr val="000000"/>
                </a:solidFill>
                <a:latin typeface="Greycliff CF Medium"/>
              </a:rPr>
              <a:t>Quantitative Evaluation: HiFi Web App</a:t>
            </a:r>
            <a:endParaRPr lang="en-GB">
              <a:solidFill>
                <a:srgbClr val="000000"/>
              </a:solidFill>
            </a:endParaRPr>
          </a:p>
          <a:p>
            <a:r>
              <a:rPr lang="en-GB">
                <a:solidFill>
                  <a:srgbClr val="000000"/>
                </a:solidFill>
                <a:latin typeface="Greycliff CF Medium"/>
              </a:rPr>
              <a:t>Hypotheses Validation</a:t>
            </a:r>
            <a:endParaRPr lang="en-GB">
              <a:solidFill>
                <a:srgbClr val="000000"/>
              </a:solidFill>
            </a:endParaRPr>
          </a:p>
          <a:p>
            <a:r>
              <a:rPr lang="en-GB">
                <a:solidFill>
                  <a:srgbClr val="000000"/>
                </a:solidFill>
                <a:latin typeface="Greycliff CF Medium"/>
              </a:rPr>
              <a:t>Test design: SUS, UEQ</a:t>
            </a:r>
            <a:endParaRPr lang="en-GB">
              <a:solidFill>
                <a:srgbClr val="000000"/>
              </a:solidFill>
            </a:endParaRPr>
          </a:p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6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C93719-C3C0-F74C-9A22-B597584E5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</a:t>
            </a:fld>
            <a:endParaRPr lang="en-GB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B4A4AC-5BB7-4E43-A750-AEAA5CC3DD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571500" indent="-457200">
              <a:buFont typeface="+mj-lt"/>
              <a:buAutoNum type="arabicPeriod"/>
            </a:pPr>
            <a:r>
              <a:rPr lang="en-US"/>
              <a:t>Introduction</a:t>
            </a:r>
          </a:p>
          <a:p>
            <a:pPr marL="571500" indent="-457200">
              <a:buFont typeface="+mj-lt"/>
              <a:buAutoNum type="arabicPeriod"/>
            </a:pPr>
            <a:r>
              <a:rPr lang="en-US"/>
              <a:t>Process &amp; Development Stages</a:t>
            </a:r>
          </a:p>
          <a:p>
            <a:pPr marL="571500" indent="-457200">
              <a:buFont typeface="+mj-lt"/>
              <a:buAutoNum type="arabicPeriod"/>
            </a:pPr>
            <a:r>
              <a:rPr lang="en-US"/>
              <a:t>Final Prototype</a:t>
            </a:r>
          </a:p>
          <a:p>
            <a:pPr marL="571500" indent="-457200">
              <a:buFont typeface="+mj-lt"/>
              <a:buAutoNum type="arabicPeriod"/>
            </a:pPr>
            <a:r>
              <a:rPr lang="en-US"/>
              <a:t>Evaluation Results</a:t>
            </a:r>
          </a:p>
          <a:p>
            <a:pPr marL="571500" indent="-457200">
              <a:buFont typeface="+mj-lt"/>
              <a:buAutoNum type="arabicPeriod"/>
            </a:pPr>
            <a:r>
              <a:rPr lang="en-US"/>
              <a:t>Discussion &amp; Conclusion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FC5B50-5B7A-F448-A8EF-312D3F84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Inter"/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98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82BDA20-63AA-B54A-8443-FDFDDA3C2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30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6419B96-F184-F64D-A78C-2F27629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Evaluation Structure</a:t>
            </a:r>
          </a:p>
        </p:txBody>
      </p:sp>
      <p:sp>
        <p:nvSpPr>
          <p:cNvPr id="11" name="Abgerundetes Rechteck 22">
            <a:extLst>
              <a:ext uri="{FF2B5EF4-FFF2-40B4-BE49-F238E27FC236}">
                <a16:creationId xmlns:a16="http://schemas.microsoft.com/office/drawing/2014/main" id="{A705BD60-7DF7-49F3-B1E9-112CF33A87DE}"/>
              </a:ext>
            </a:extLst>
          </p:cNvPr>
          <p:cNvSpPr/>
          <p:nvPr/>
        </p:nvSpPr>
        <p:spPr>
          <a:xfrm>
            <a:off x="362870" y="822022"/>
            <a:ext cx="8382249" cy="18457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A3E7A-3359-4590-87AB-0EF8D7E42F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170" y="992230"/>
            <a:ext cx="7707190" cy="1493853"/>
          </a:xfrm>
        </p:spPr>
        <p:txBody>
          <a:bodyPr>
            <a:normAutofit lnSpcReduction="10000"/>
          </a:bodyPr>
          <a:lstStyle/>
          <a:p>
            <a:r>
              <a:rPr lang="en-GB">
                <a:solidFill>
                  <a:srgbClr val="000000"/>
                </a:solidFill>
                <a:latin typeface="Greycliff CF Medium"/>
              </a:rPr>
              <a:t>Quantitative Evaluation: HiFi Web App</a:t>
            </a:r>
            <a:endParaRPr lang="en-GB">
              <a:solidFill>
                <a:srgbClr val="000000"/>
              </a:solidFill>
            </a:endParaRPr>
          </a:p>
          <a:p>
            <a:r>
              <a:rPr lang="en-GB">
                <a:solidFill>
                  <a:srgbClr val="000000"/>
                </a:solidFill>
                <a:latin typeface="Greycliff CF Medium"/>
              </a:rPr>
              <a:t>Hypotheses Validation</a:t>
            </a:r>
            <a:endParaRPr lang="en-GB">
              <a:solidFill>
                <a:srgbClr val="000000"/>
              </a:solidFill>
            </a:endParaRPr>
          </a:p>
          <a:p>
            <a:r>
              <a:rPr lang="en-GB">
                <a:solidFill>
                  <a:srgbClr val="000000"/>
                </a:solidFill>
                <a:latin typeface="Greycliff CF Medium"/>
              </a:rPr>
              <a:t>Test design: SUS, UEQ</a:t>
            </a:r>
            <a:endParaRPr lang="en-GB">
              <a:solidFill>
                <a:srgbClr val="000000"/>
              </a:solidFill>
            </a:endParaRPr>
          </a:p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9A7E8BE-C38A-4628-B453-8E5EA092E9DE}"/>
              </a:ext>
            </a:extLst>
          </p:cNvPr>
          <p:cNvSpPr/>
          <p:nvPr/>
        </p:nvSpPr>
        <p:spPr>
          <a:xfrm>
            <a:off x="300789" y="2878555"/>
            <a:ext cx="1648326" cy="1648326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>
                <a:solidFill>
                  <a:srgbClr val="000000"/>
                </a:solidFill>
                <a:cs typeface="Calibri"/>
              </a:rPr>
              <a:t>Connect via Zoom call</a:t>
            </a:r>
            <a:endParaRPr lang="en-GB" sz="1800">
              <a:solidFill>
                <a:srgbClr val="00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629FDB8-AF62-47E0-8B6E-A87B90554F67}"/>
              </a:ext>
            </a:extLst>
          </p:cNvPr>
          <p:cNvSpPr/>
          <p:nvPr/>
        </p:nvSpPr>
        <p:spPr>
          <a:xfrm>
            <a:off x="2544676" y="2878554"/>
            <a:ext cx="1648326" cy="1648326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800">
                <a:solidFill>
                  <a:srgbClr val="000000"/>
                </a:solidFill>
                <a:cs typeface="Calibri"/>
              </a:rPr>
              <a:t>Install Service in S.phone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CD85FB9-1618-4967-9716-8DBD4C9F6B6D}"/>
              </a:ext>
            </a:extLst>
          </p:cNvPr>
          <p:cNvSpPr/>
          <p:nvPr/>
        </p:nvSpPr>
        <p:spPr>
          <a:xfrm>
            <a:off x="4788567" y="2878554"/>
            <a:ext cx="1648326" cy="1648326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800">
                <a:solidFill>
                  <a:srgbClr val="000000"/>
                </a:solidFill>
                <a:cs typeface="Calibri"/>
              </a:rPr>
              <a:t>Fulfil Tasks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C22BF3A-033A-4CED-A83B-63AA0898B942}"/>
              </a:ext>
            </a:extLst>
          </p:cNvPr>
          <p:cNvSpPr/>
          <p:nvPr/>
        </p:nvSpPr>
        <p:spPr>
          <a:xfrm>
            <a:off x="7032457" y="2878554"/>
            <a:ext cx="1648326" cy="1648326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1800">
                <a:solidFill>
                  <a:srgbClr val="000000"/>
                </a:solidFill>
                <a:cs typeface="Calibri"/>
              </a:rPr>
              <a:t>Answer Question-naires orally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B53007-E9B5-4046-96B6-6413D7099C27}"/>
              </a:ext>
            </a:extLst>
          </p:cNvPr>
          <p:cNvCxnSpPr>
            <a:cxnSpLocks/>
          </p:cNvCxnSpPr>
          <p:nvPr/>
        </p:nvCxnSpPr>
        <p:spPr>
          <a:xfrm>
            <a:off x="1949112" y="3701214"/>
            <a:ext cx="579017" cy="15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D5E2DF-1906-4EFE-BC14-BACDD8C322E4}"/>
              </a:ext>
            </a:extLst>
          </p:cNvPr>
          <p:cNvCxnSpPr>
            <a:cxnSpLocks/>
          </p:cNvCxnSpPr>
          <p:nvPr/>
        </p:nvCxnSpPr>
        <p:spPr>
          <a:xfrm>
            <a:off x="4201275" y="3701214"/>
            <a:ext cx="579017" cy="15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8DE1B5-00F8-4E40-BEC1-99925FD7B30F}"/>
              </a:ext>
            </a:extLst>
          </p:cNvPr>
          <p:cNvCxnSpPr>
            <a:cxnSpLocks/>
          </p:cNvCxnSpPr>
          <p:nvPr/>
        </p:nvCxnSpPr>
        <p:spPr>
          <a:xfrm>
            <a:off x="6436893" y="3694834"/>
            <a:ext cx="579017" cy="150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234D28-E80D-4447-B1F2-23169981CDD0}"/>
              </a:ext>
            </a:extLst>
          </p:cNvPr>
          <p:cNvSpPr/>
          <p:nvPr/>
        </p:nvSpPr>
        <p:spPr>
          <a:xfrm>
            <a:off x="122843" y="595746"/>
            <a:ext cx="8766761" cy="223750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430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3448A44-54BD-4946-BA75-751225B7A3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latin typeface="Greycliff CF Medium"/>
              </a:rPr>
              <a:t>10 Participant</a:t>
            </a:r>
            <a:endParaRPr lang="en-US"/>
          </a:p>
          <a:p>
            <a:r>
              <a:rPr lang="en-US">
                <a:latin typeface="Greycliff CF Medium"/>
              </a:rPr>
              <a:t>50% female, 50% male</a:t>
            </a:r>
            <a:endParaRPr lang="en-US"/>
          </a:p>
          <a:p>
            <a:r>
              <a:rPr lang="en-US">
                <a:latin typeface="Greycliff CF Medium"/>
              </a:rPr>
              <a:t>Age: 19-38, M= 26</a:t>
            </a:r>
            <a:endParaRPr lang="en-US"/>
          </a:p>
          <a:p>
            <a:r>
              <a:rPr lang="en-US">
                <a:latin typeface="Greycliff CF Medium"/>
              </a:rPr>
              <a:t>70% students, 30% employed</a:t>
            </a:r>
            <a:endParaRPr lang="en-US"/>
          </a:p>
          <a:p>
            <a:endParaRPr lang="en-US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02B5229-2249-C14B-B4DB-5D2E023F9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31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1FA8138-EC1F-504C-B84F-DC1BDC91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Demographical Data</a:t>
            </a:r>
          </a:p>
        </p:txBody>
      </p:sp>
    </p:spTree>
    <p:extLst>
      <p:ext uri="{BB962C8B-B14F-4D97-AF65-F5344CB8AC3E}">
        <p14:creationId xmlns:p14="http://schemas.microsoft.com/office/powerpoint/2010/main" val="261039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DC47691-BD37-F146-BA08-C2ACA219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32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4D5C7-9612-124E-9707-1A313090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sp>
        <p:nvSpPr>
          <p:cNvPr id="3" name="Abgerundetes Rechteck 22">
            <a:extLst>
              <a:ext uri="{FF2B5EF4-FFF2-40B4-BE49-F238E27FC236}">
                <a16:creationId xmlns:a16="http://schemas.microsoft.com/office/drawing/2014/main" id="{7374DAD9-7FAD-4672-98F2-FB879AE111E7}"/>
              </a:ext>
            </a:extLst>
          </p:cNvPr>
          <p:cNvSpPr/>
          <p:nvPr/>
        </p:nvSpPr>
        <p:spPr>
          <a:xfrm>
            <a:off x="3869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9C085D8-A705-464D-9082-7D3F36DC0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4944" y="932072"/>
            <a:ext cx="1846222" cy="6635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>
                <a:latin typeface="Greycliff CF Medium"/>
              </a:rPr>
              <a:t>Hypothesis 1</a:t>
            </a:r>
            <a:endParaRPr lang="en-US"/>
          </a:p>
          <a:p>
            <a:endParaRPr lang="en-US"/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8D7E3D00-2A11-4C05-A32D-189190059171}"/>
              </a:ext>
            </a:extLst>
          </p:cNvPr>
          <p:cNvSpPr txBox="1">
            <a:spLocks/>
          </p:cNvSpPr>
          <p:nvPr/>
        </p:nvSpPr>
        <p:spPr>
          <a:xfrm>
            <a:off x="401688" y="1449846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Save events (details view)</a:t>
            </a:r>
            <a:br>
              <a:rPr lang="en-US" sz="1400">
                <a:latin typeface="Greycliff CF Medium"/>
              </a:rPr>
            </a:br>
            <a:r>
              <a:rPr lang="en-US" sz="1400">
                <a:latin typeface="Greycliff CF Medium"/>
              </a:rPr>
              <a:t>≤ 2 errors in average</a:t>
            </a:r>
          </a:p>
          <a:p>
            <a:endParaRPr lang="en-US" sz="140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4077D98B-569D-4D06-ABD8-A615593EED46}"/>
              </a:ext>
            </a:extLst>
          </p:cNvPr>
          <p:cNvSpPr txBox="1">
            <a:spLocks/>
          </p:cNvSpPr>
          <p:nvPr/>
        </p:nvSpPr>
        <p:spPr>
          <a:xfrm>
            <a:off x="404789" y="2986067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Count the number of errors in average</a:t>
            </a:r>
            <a:endParaRPr lang="en-US" sz="1400"/>
          </a:p>
        </p:txBody>
      </p:sp>
      <p:sp>
        <p:nvSpPr>
          <p:cNvPr id="14" name="Abgerundetes Rechteck 22">
            <a:extLst>
              <a:ext uri="{FF2B5EF4-FFF2-40B4-BE49-F238E27FC236}">
                <a16:creationId xmlns:a16="http://schemas.microsoft.com/office/drawing/2014/main" id="{A03FDDA4-80A4-43EF-88AE-DB445C7BCC41}"/>
              </a:ext>
            </a:extLst>
          </p:cNvPr>
          <p:cNvSpPr/>
          <p:nvPr/>
        </p:nvSpPr>
        <p:spPr>
          <a:xfrm>
            <a:off x="32444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nhaltsplatzhalter 6">
            <a:extLst>
              <a:ext uri="{FF2B5EF4-FFF2-40B4-BE49-F238E27FC236}">
                <a16:creationId xmlns:a16="http://schemas.microsoft.com/office/drawing/2014/main" id="{27E6202A-01E5-4EDD-96E4-CBA09C2E885A}"/>
              </a:ext>
            </a:extLst>
          </p:cNvPr>
          <p:cNvSpPr txBox="1">
            <a:spLocks/>
          </p:cNvSpPr>
          <p:nvPr/>
        </p:nvSpPr>
        <p:spPr>
          <a:xfrm>
            <a:off x="3512418" y="916031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latin typeface="Greycliff CF Medium"/>
              </a:rPr>
              <a:t>Hypothesis 2</a:t>
            </a:r>
            <a:endParaRPr lang="en-US"/>
          </a:p>
          <a:p>
            <a:endParaRPr lang="en-US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27B21D70-C77D-43CE-B592-EFEABF3AAD8D}"/>
              </a:ext>
            </a:extLst>
          </p:cNvPr>
          <p:cNvSpPr txBox="1">
            <a:spLocks/>
          </p:cNvSpPr>
          <p:nvPr/>
        </p:nvSpPr>
        <p:spPr>
          <a:xfrm>
            <a:off x="3241140" y="1425783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Share an event in under 10 seconds</a:t>
            </a:r>
          </a:p>
          <a:p>
            <a:endParaRPr lang="en-US" sz="1400"/>
          </a:p>
        </p:txBody>
      </p:sp>
      <p:sp>
        <p:nvSpPr>
          <p:cNvPr id="18" name="Inhaltsplatzhalter 6">
            <a:extLst>
              <a:ext uri="{FF2B5EF4-FFF2-40B4-BE49-F238E27FC236}">
                <a16:creationId xmlns:a16="http://schemas.microsoft.com/office/drawing/2014/main" id="{097CCCF6-A48F-4176-AB4F-B9291C1FF64D}"/>
              </a:ext>
            </a:extLst>
          </p:cNvPr>
          <p:cNvSpPr txBox="1">
            <a:spLocks/>
          </p:cNvSpPr>
          <p:nvPr/>
        </p:nvSpPr>
        <p:spPr>
          <a:xfrm>
            <a:off x="3426191" y="2446916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A38F6E76-0B52-49B5-B5B8-6F29F333F9B9}"/>
              </a:ext>
            </a:extLst>
          </p:cNvPr>
          <p:cNvSpPr txBox="1">
            <a:spLocks/>
          </p:cNvSpPr>
          <p:nvPr/>
        </p:nvSpPr>
        <p:spPr>
          <a:xfrm>
            <a:off x="3244241" y="2962004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Time until user clicks the sharing CTA</a:t>
            </a:r>
            <a:endParaRPr lang="en-US" sz="1400"/>
          </a:p>
        </p:txBody>
      </p:sp>
      <p:sp>
        <p:nvSpPr>
          <p:cNvPr id="26" name="Abgerundetes Rechteck 22">
            <a:extLst>
              <a:ext uri="{FF2B5EF4-FFF2-40B4-BE49-F238E27FC236}">
                <a16:creationId xmlns:a16="http://schemas.microsoft.com/office/drawing/2014/main" id="{09B18A1B-51D1-4337-9750-A071D87E9DB1}"/>
              </a:ext>
            </a:extLst>
          </p:cNvPr>
          <p:cNvSpPr/>
          <p:nvPr/>
        </p:nvSpPr>
        <p:spPr>
          <a:xfrm>
            <a:off x="61019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79DEF2D2-364D-4ADE-BBE5-4E4B1EC12F4F}"/>
              </a:ext>
            </a:extLst>
          </p:cNvPr>
          <p:cNvSpPr txBox="1">
            <a:spLocks/>
          </p:cNvSpPr>
          <p:nvPr/>
        </p:nvSpPr>
        <p:spPr>
          <a:xfrm>
            <a:off x="6387966" y="891968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latin typeface="Greycliff CF Medium"/>
              </a:rPr>
              <a:t>Hypothesis 3</a:t>
            </a:r>
            <a:endParaRPr lang="en-US"/>
          </a:p>
          <a:p>
            <a:endParaRPr lang="en-US"/>
          </a:p>
        </p:txBody>
      </p:sp>
      <p:sp>
        <p:nvSpPr>
          <p:cNvPr id="28" name="Inhaltsplatzhalter 6">
            <a:extLst>
              <a:ext uri="{FF2B5EF4-FFF2-40B4-BE49-F238E27FC236}">
                <a16:creationId xmlns:a16="http://schemas.microsoft.com/office/drawing/2014/main" id="{9CB93A6D-CDA9-4BA8-B7AF-ACF77800D644}"/>
              </a:ext>
            </a:extLst>
          </p:cNvPr>
          <p:cNvSpPr txBox="1">
            <a:spLocks/>
          </p:cNvSpPr>
          <p:nvPr/>
        </p:nvSpPr>
        <p:spPr>
          <a:xfrm>
            <a:off x="6116688" y="1401720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Remove event from </a:t>
            </a:r>
            <a:br>
              <a:rPr lang="en-US" sz="1400">
                <a:latin typeface="Greycliff CF Medium"/>
              </a:rPr>
            </a:br>
            <a:r>
              <a:rPr lang="en-US" sz="1400">
                <a:latin typeface="Greycliff CF Medium"/>
              </a:rPr>
              <a:t>"My Events"</a:t>
            </a:r>
          </a:p>
          <a:p>
            <a:pPr marL="114300" indent="0">
              <a:buNone/>
            </a:pPr>
            <a:r>
              <a:rPr lang="en-US" sz="1400">
                <a:latin typeface="Greycliff CF Medium"/>
              </a:rPr>
              <a:t>≤ </a:t>
            </a:r>
            <a:r>
              <a:rPr lang="en-US" sz="1400">
                <a:cs typeface="Greycliff CF Medium"/>
              </a:rPr>
              <a:t>2 errors in average</a:t>
            </a:r>
            <a:endParaRPr lang="en-US"/>
          </a:p>
          <a:p>
            <a:endParaRPr lang="en-US" sz="1400"/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20EB3955-AD2A-4465-8F9E-75DF91AB8B77}"/>
              </a:ext>
            </a:extLst>
          </p:cNvPr>
          <p:cNvSpPr txBox="1">
            <a:spLocks/>
          </p:cNvSpPr>
          <p:nvPr/>
        </p:nvSpPr>
        <p:spPr>
          <a:xfrm>
            <a:off x="6301738" y="2422853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30" name="Inhaltsplatzhalter 6">
            <a:extLst>
              <a:ext uri="{FF2B5EF4-FFF2-40B4-BE49-F238E27FC236}">
                <a16:creationId xmlns:a16="http://schemas.microsoft.com/office/drawing/2014/main" id="{A07E0425-818C-44FA-97C8-5002508D6E70}"/>
              </a:ext>
            </a:extLst>
          </p:cNvPr>
          <p:cNvSpPr txBox="1">
            <a:spLocks/>
          </p:cNvSpPr>
          <p:nvPr/>
        </p:nvSpPr>
        <p:spPr>
          <a:xfrm>
            <a:off x="6119789" y="2937941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Count the number of errors in average</a:t>
            </a:r>
            <a:endParaRPr lang="en-US" sz="1400"/>
          </a:p>
        </p:txBody>
      </p:sp>
      <p:sp>
        <p:nvSpPr>
          <p:cNvPr id="31" name="Inhaltsplatzhalter 6">
            <a:extLst>
              <a:ext uri="{FF2B5EF4-FFF2-40B4-BE49-F238E27FC236}">
                <a16:creationId xmlns:a16="http://schemas.microsoft.com/office/drawing/2014/main" id="{C97EBCB5-A6BC-4064-A476-0E27E4DDFCAA}"/>
              </a:ext>
            </a:extLst>
          </p:cNvPr>
          <p:cNvSpPr txBox="1">
            <a:spLocks/>
          </p:cNvSpPr>
          <p:nvPr/>
        </p:nvSpPr>
        <p:spPr>
          <a:xfrm>
            <a:off x="579474" y="2446916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DC47691-BD37-F146-BA08-C2ACA21928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33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4D5C7-9612-124E-9707-1A313090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3" y="42961"/>
            <a:ext cx="7935842" cy="360000"/>
          </a:xfrm>
        </p:spPr>
        <p:txBody>
          <a:bodyPr>
            <a:normAutofit/>
          </a:bodyPr>
          <a:lstStyle/>
          <a:p>
            <a:r>
              <a:rPr lang="en-US"/>
              <a:t>Hypotheses</a:t>
            </a:r>
          </a:p>
        </p:txBody>
      </p:sp>
      <p:sp>
        <p:nvSpPr>
          <p:cNvPr id="3" name="Abgerundetes Rechteck 22">
            <a:extLst>
              <a:ext uri="{FF2B5EF4-FFF2-40B4-BE49-F238E27FC236}">
                <a16:creationId xmlns:a16="http://schemas.microsoft.com/office/drawing/2014/main" id="{7374DAD9-7FAD-4672-98F2-FB879AE111E7}"/>
              </a:ext>
            </a:extLst>
          </p:cNvPr>
          <p:cNvSpPr/>
          <p:nvPr/>
        </p:nvSpPr>
        <p:spPr>
          <a:xfrm>
            <a:off x="3869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9C085D8-A705-464D-9082-7D3F36DC0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4944" y="932072"/>
            <a:ext cx="1846222" cy="6635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>
                <a:latin typeface="Greycliff CF Medium"/>
              </a:rPr>
              <a:t>Hypothesis 1</a:t>
            </a:r>
            <a:endParaRPr lang="en-US"/>
          </a:p>
          <a:p>
            <a:endParaRPr lang="en-US"/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8D7E3D00-2A11-4C05-A32D-189190059171}"/>
              </a:ext>
            </a:extLst>
          </p:cNvPr>
          <p:cNvSpPr txBox="1">
            <a:spLocks/>
          </p:cNvSpPr>
          <p:nvPr/>
        </p:nvSpPr>
        <p:spPr>
          <a:xfrm>
            <a:off x="401688" y="1449846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Save events (details view)</a:t>
            </a:r>
            <a:br>
              <a:rPr lang="en-US" sz="1400">
                <a:latin typeface="Greycliff CF Medium"/>
              </a:rPr>
            </a:br>
            <a:r>
              <a:rPr lang="en-US" sz="1400">
                <a:latin typeface="Greycliff CF Medium"/>
              </a:rPr>
              <a:t>&lt;2 errors in average</a:t>
            </a:r>
          </a:p>
          <a:p>
            <a:endParaRPr lang="en-US" sz="140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4077D98B-569D-4D06-ABD8-A615593EED46}"/>
              </a:ext>
            </a:extLst>
          </p:cNvPr>
          <p:cNvSpPr txBox="1">
            <a:spLocks/>
          </p:cNvSpPr>
          <p:nvPr/>
        </p:nvSpPr>
        <p:spPr>
          <a:xfrm>
            <a:off x="404789" y="2986067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Count the number of errors in average</a:t>
            </a:r>
            <a:endParaRPr lang="en-US" sz="1400"/>
          </a:p>
        </p:txBody>
      </p:sp>
      <p:sp>
        <p:nvSpPr>
          <p:cNvPr id="14" name="Abgerundetes Rechteck 22">
            <a:extLst>
              <a:ext uri="{FF2B5EF4-FFF2-40B4-BE49-F238E27FC236}">
                <a16:creationId xmlns:a16="http://schemas.microsoft.com/office/drawing/2014/main" id="{A03FDDA4-80A4-43EF-88AE-DB445C7BCC41}"/>
              </a:ext>
            </a:extLst>
          </p:cNvPr>
          <p:cNvSpPr/>
          <p:nvPr/>
        </p:nvSpPr>
        <p:spPr>
          <a:xfrm>
            <a:off x="32444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nhaltsplatzhalter 6">
            <a:extLst>
              <a:ext uri="{FF2B5EF4-FFF2-40B4-BE49-F238E27FC236}">
                <a16:creationId xmlns:a16="http://schemas.microsoft.com/office/drawing/2014/main" id="{27E6202A-01E5-4EDD-96E4-CBA09C2E885A}"/>
              </a:ext>
            </a:extLst>
          </p:cNvPr>
          <p:cNvSpPr txBox="1">
            <a:spLocks/>
          </p:cNvSpPr>
          <p:nvPr/>
        </p:nvSpPr>
        <p:spPr>
          <a:xfrm>
            <a:off x="3512418" y="916031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latin typeface="Greycliff CF Medium"/>
              </a:rPr>
              <a:t>Hypothesis 2</a:t>
            </a:r>
            <a:endParaRPr lang="en-US"/>
          </a:p>
          <a:p>
            <a:endParaRPr lang="en-US"/>
          </a:p>
        </p:txBody>
      </p:sp>
      <p:sp>
        <p:nvSpPr>
          <p:cNvPr id="17" name="Inhaltsplatzhalter 6">
            <a:extLst>
              <a:ext uri="{FF2B5EF4-FFF2-40B4-BE49-F238E27FC236}">
                <a16:creationId xmlns:a16="http://schemas.microsoft.com/office/drawing/2014/main" id="{27B21D70-C77D-43CE-B592-EFEABF3AAD8D}"/>
              </a:ext>
            </a:extLst>
          </p:cNvPr>
          <p:cNvSpPr txBox="1">
            <a:spLocks/>
          </p:cNvSpPr>
          <p:nvPr/>
        </p:nvSpPr>
        <p:spPr>
          <a:xfrm>
            <a:off x="3241140" y="1425783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Share an event in under 10 seconds</a:t>
            </a:r>
          </a:p>
          <a:p>
            <a:endParaRPr lang="en-US" sz="1400"/>
          </a:p>
        </p:txBody>
      </p:sp>
      <p:sp>
        <p:nvSpPr>
          <p:cNvPr id="18" name="Inhaltsplatzhalter 6">
            <a:extLst>
              <a:ext uri="{FF2B5EF4-FFF2-40B4-BE49-F238E27FC236}">
                <a16:creationId xmlns:a16="http://schemas.microsoft.com/office/drawing/2014/main" id="{097CCCF6-A48F-4176-AB4F-B9291C1FF64D}"/>
              </a:ext>
            </a:extLst>
          </p:cNvPr>
          <p:cNvSpPr txBox="1">
            <a:spLocks/>
          </p:cNvSpPr>
          <p:nvPr/>
        </p:nvSpPr>
        <p:spPr>
          <a:xfrm>
            <a:off x="3426191" y="2446916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A38F6E76-0B52-49B5-B5B8-6F29F333F9B9}"/>
              </a:ext>
            </a:extLst>
          </p:cNvPr>
          <p:cNvSpPr txBox="1">
            <a:spLocks/>
          </p:cNvSpPr>
          <p:nvPr/>
        </p:nvSpPr>
        <p:spPr>
          <a:xfrm>
            <a:off x="3244241" y="2962004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Time until user clicks the sharing CTA</a:t>
            </a:r>
            <a:endParaRPr lang="en-US" sz="1400"/>
          </a:p>
        </p:txBody>
      </p:sp>
      <p:sp>
        <p:nvSpPr>
          <p:cNvPr id="26" name="Abgerundetes Rechteck 22">
            <a:extLst>
              <a:ext uri="{FF2B5EF4-FFF2-40B4-BE49-F238E27FC236}">
                <a16:creationId xmlns:a16="http://schemas.microsoft.com/office/drawing/2014/main" id="{09B18A1B-51D1-4337-9750-A071D87E9DB1}"/>
              </a:ext>
            </a:extLst>
          </p:cNvPr>
          <p:cNvSpPr/>
          <p:nvPr/>
        </p:nvSpPr>
        <p:spPr>
          <a:xfrm>
            <a:off x="6101933" y="906243"/>
            <a:ext cx="2390524" cy="33196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nhaltsplatzhalter 6">
            <a:extLst>
              <a:ext uri="{FF2B5EF4-FFF2-40B4-BE49-F238E27FC236}">
                <a16:creationId xmlns:a16="http://schemas.microsoft.com/office/drawing/2014/main" id="{79DEF2D2-364D-4ADE-BBE5-4E4B1EC12F4F}"/>
              </a:ext>
            </a:extLst>
          </p:cNvPr>
          <p:cNvSpPr txBox="1">
            <a:spLocks/>
          </p:cNvSpPr>
          <p:nvPr/>
        </p:nvSpPr>
        <p:spPr>
          <a:xfrm>
            <a:off x="6387966" y="891968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latin typeface="Greycliff CF Medium"/>
              </a:rPr>
              <a:t>Hypothesis 3</a:t>
            </a:r>
            <a:endParaRPr lang="en-US"/>
          </a:p>
          <a:p>
            <a:endParaRPr lang="en-US"/>
          </a:p>
        </p:txBody>
      </p:sp>
      <p:sp>
        <p:nvSpPr>
          <p:cNvPr id="28" name="Inhaltsplatzhalter 6">
            <a:extLst>
              <a:ext uri="{FF2B5EF4-FFF2-40B4-BE49-F238E27FC236}">
                <a16:creationId xmlns:a16="http://schemas.microsoft.com/office/drawing/2014/main" id="{9CB93A6D-CDA9-4BA8-B7AF-ACF77800D644}"/>
              </a:ext>
            </a:extLst>
          </p:cNvPr>
          <p:cNvSpPr txBox="1">
            <a:spLocks/>
          </p:cNvSpPr>
          <p:nvPr/>
        </p:nvSpPr>
        <p:spPr>
          <a:xfrm>
            <a:off x="6116688" y="1401720"/>
            <a:ext cx="2363580" cy="8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Remove event from "My Events"</a:t>
            </a:r>
          </a:p>
          <a:p>
            <a:pPr marL="114300" indent="0">
              <a:buNone/>
            </a:pPr>
            <a:r>
              <a:rPr lang="en-US" sz="1400">
                <a:cs typeface="Greycliff CF Medium"/>
              </a:rPr>
              <a:t>&lt;2 errors in average</a:t>
            </a:r>
            <a:endParaRPr lang="en-US"/>
          </a:p>
          <a:p>
            <a:endParaRPr lang="en-US" sz="1400"/>
          </a:p>
        </p:txBody>
      </p:sp>
      <p:sp>
        <p:nvSpPr>
          <p:cNvPr id="29" name="Inhaltsplatzhalter 6">
            <a:extLst>
              <a:ext uri="{FF2B5EF4-FFF2-40B4-BE49-F238E27FC236}">
                <a16:creationId xmlns:a16="http://schemas.microsoft.com/office/drawing/2014/main" id="{20EB3955-AD2A-4465-8F9E-75DF91AB8B77}"/>
              </a:ext>
            </a:extLst>
          </p:cNvPr>
          <p:cNvSpPr txBox="1">
            <a:spLocks/>
          </p:cNvSpPr>
          <p:nvPr/>
        </p:nvSpPr>
        <p:spPr>
          <a:xfrm>
            <a:off x="6301738" y="2422853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30" name="Inhaltsplatzhalter 6">
            <a:extLst>
              <a:ext uri="{FF2B5EF4-FFF2-40B4-BE49-F238E27FC236}">
                <a16:creationId xmlns:a16="http://schemas.microsoft.com/office/drawing/2014/main" id="{A07E0425-818C-44FA-97C8-5002508D6E70}"/>
              </a:ext>
            </a:extLst>
          </p:cNvPr>
          <p:cNvSpPr txBox="1">
            <a:spLocks/>
          </p:cNvSpPr>
          <p:nvPr/>
        </p:nvSpPr>
        <p:spPr>
          <a:xfrm>
            <a:off x="6119789" y="2937941"/>
            <a:ext cx="2201155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>
                <a:latin typeface="Greycliff CF Medium"/>
              </a:rPr>
              <a:t>Count the number of errors in average</a:t>
            </a:r>
            <a:endParaRPr lang="en-US" sz="1400"/>
          </a:p>
        </p:txBody>
      </p:sp>
      <p:sp>
        <p:nvSpPr>
          <p:cNvPr id="31" name="Inhaltsplatzhalter 6">
            <a:extLst>
              <a:ext uri="{FF2B5EF4-FFF2-40B4-BE49-F238E27FC236}">
                <a16:creationId xmlns:a16="http://schemas.microsoft.com/office/drawing/2014/main" id="{C97EBCB5-A6BC-4064-A476-0E27E4DDFCAA}"/>
              </a:ext>
            </a:extLst>
          </p:cNvPr>
          <p:cNvSpPr txBox="1">
            <a:spLocks/>
          </p:cNvSpPr>
          <p:nvPr/>
        </p:nvSpPr>
        <p:spPr>
          <a:xfrm>
            <a:off x="579474" y="2446916"/>
            <a:ext cx="1846222" cy="66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>
                <a:latin typeface="Greycliff CF Medium"/>
              </a:rPr>
              <a:t>Metrics</a:t>
            </a:r>
            <a:endParaRPr lang="en-US"/>
          </a:p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5080EA-33C9-4349-866E-9D30A12D2514}"/>
              </a:ext>
            </a:extLst>
          </p:cNvPr>
          <p:cNvSpPr/>
          <p:nvPr/>
        </p:nvSpPr>
        <p:spPr>
          <a:xfrm>
            <a:off x="122843" y="595746"/>
            <a:ext cx="8616368" cy="406630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90546E28-62F9-4A7F-A260-13DFFCCE72E3}"/>
              </a:ext>
            </a:extLst>
          </p:cNvPr>
          <p:cNvSpPr/>
          <p:nvPr/>
        </p:nvSpPr>
        <p:spPr>
          <a:xfrm>
            <a:off x="554451" y="1540972"/>
            <a:ext cx="2066611" cy="2211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4AEC-6E2B-449A-A101-C8066406D3AE}"/>
              </a:ext>
            </a:extLst>
          </p:cNvPr>
          <p:cNvSpPr txBox="1"/>
          <p:nvPr/>
        </p:nvSpPr>
        <p:spPr>
          <a:xfrm>
            <a:off x="701819" y="1609257"/>
            <a:ext cx="1760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FF0000"/>
                </a:solidFill>
              </a:rPr>
              <a:t>Rejected</a:t>
            </a:r>
            <a:endParaRPr lang="en-AT" sz="1600" b="1">
              <a:solidFill>
                <a:srgbClr val="FF0000"/>
              </a:solidFill>
            </a:endParaRPr>
          </a:p>
        </p:txBody>
      </p:sp>
      <p:sp>
        <p:nvSpPr>
          <p:cNvPr id="24" name="Abgerundetes Rechteck 22">
            <a:extLst>
              <a:ext uri="{FF2B5EF4-FFF2-40B4-BE49-F238E27FC236}">
                <a16:creationId xmlns:a16="http://schemas.microsoft.com/office/drawing/2014/main" id="{6283B785-7BA6-41C4-9F6D-08A9A71C855B}"/>
              </a:ext>
            </a:extLst>
          </p:cNvPr>
          <p:cNvSpPr/>
          <p:nvPr/>
        </p:nvSpPr>
        <p:spPr>
          <a:xfrm>
            <a:off x="3422163" y="1529242"/>
            <a:ext cx="2066611" cy="2211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C37BC1-6965-43A4-91B9-D90D7E9B4A21}"/>
              </a:ext>
            </a:extLst>
          </p:cNvPr>
          <p:cNvSpPr txBox="1"/>
          <p:nvPr/>
        </p:nvSpPr>
        <p:spPr>
          <a:xfrm>
            <a:off x="3569531" y="1597527"/>
            <a:ext cx="1760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FF0000"/>
                </a:solidFill>
              </a:rPr>
              <a:t>Rejected</a:t>
            </a:r>
            <a:endParaRPr lang="en-AT" sz="1600" b="1">
              <a:solidFill>
                <a:srgbClr val="FF0000"/>
              </a:solidFill>
            </a:endParaRPr>
          </a:p>
        </p:txBody>
      </p:sp>
      <p:sp>
        <p:nvSpPr>
          <p:cNvPr id="32" name="Abgerundetes Rechteck 22">
            <a:extLst>
              <a:ext uri="{FF2B5EF4-FFF2-40B4-BE49-F238E27FC236}">
                <a16:creationId xmlns:a16="http://schemas.microsoft.com/office/drawing/2014/main" id="{7E694358-6B0C-4572-A071-DDDD9ACBA672}"/>
              </a:ext>
            </a:extLst>
          </p:cNvPr>
          <p:cNvSpPr/>
          <p:nvPr/>
        </p:nvSpPr>
        <p:spPr>
          <a:xfrm>
            <a:off x="6254333" y="1529242"/>
            <a:ext cx="2066611" cy="2211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212B8C-C70D-4F57-A964-352B65140AE3}"/>
              </a:ext>
            </a:extLst>
          </p:cNvPr>
          <p:cNvSpPr txBox="1"/>
          <p:nvPr/>
        </p:nvSpPr>
        <p:spPr>
          <a:xfrm>
            <a:off x="6401701" y="1597527"/>
            <a:ext cx="1760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>
                <a:solidFill>
                  <a:srgbClr val="FF0000"/>
                </a:solidFill>
              </a:rPr>
              <a:t>Rejected</a:t>
            </a:r>
            <a:endParaRPr lang="en-AT" sz="1600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A6A2B4-0297-4A1F-AA1B-D844053CDE03}"/>
                  </a:ext>
                </a:extLst>
              </p:cNvPr>
              <p:cNvSpPr txBox="1"/>
              <p:nvPr/>
            </p:nvSpPr>
            <p:spPr>
              <a:xfrm>
                <a:off x="1129250" y="2009474"/>
                <a:ext cx="739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dirty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𝑑𝑛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A6A2B4-0297-4A1F-AA1B-D844053CD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50" y="2009474"/>
                <a:ext cx="739240" cy="430887"/>
              </a:xfrm>
              <a:prstGeom prst="rect">
                <a:avLst/>
              </a:prstGeom>
              <a:blipFill>
                <a:blip r:embed="rId3"/>
                <a:stretch>
                  <a:fillRect l="-4098" r="-327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C3856B-84C9-4AC6-AAAD-45E4C90F2118}"/>
                  </a:ext>
                </a:extLst>
              </p:cNvPr>
              <p:cNvSpPr txBox="1"/>
              <p:nvPr/>
            </p:nvSpPr>
            <p:spPr>
              <a:xfrm>
                <a:off x="1088552" y="3005958"/>
                <a:ext cx="90588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C3856B-84C9-4AC6-AAAD-45E4C90F2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52" y="3005958"/>
                <a:ext cx="905889" cy="430887"/>
              </a:xfrm>
              <a:prstGeom prst="rect">
                <a:avLst/>
              </a:prstGeom>
              <a:blipFill>
                <a:blip r:embed="rId4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nhaltsplatzhalter 6">
            <a:extLst>
              <a:ext uri="{FF2B5EF4-FFF2-40B4-BE49-F238E27FC236}">
                <a16:creationId xmlns:a16="http://schemas.microsoft.com/office/drawing/2014/main" id="{5CB39BB6-5970-4083-8B00-A2009867C7D8}"/>
              </a:ext>
            </a:extLst>
          </p:cNvPr>
          <p:cNvSpPr txBox="1">
            <a:spLocks/>
          </p:cNvSpPr>
          <p:nvPr/>
        </p:nvSpPr>
        <p:spPr>
          <a:xfrm>
            <a:off x="524569" y="2503415"/>
            <a:ext cx="1956032" cy="38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400">
                <a:latin typeface="Greycliff CF Medium"/>
              </a:rPr>
              <a:t>Wilcoxon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D75247-B943-4422-858A-0C9B552E42B5}"/>
                  </a:ext>
                </a:extLst>
              </p:cNvPr>
              <p:cNvSpPr txBox="1"/>
              <p:nvPr/>
            </p:nvSpPr>
            <p:spPr>
              <a:xfrm>
                <a:off x="3990331" y="2002753"/>
                <a:ext cx="931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=40.6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=20.5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D75247-B943-4422-858A-0C9B552E4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331" y="2002753"/>
                <a:ext cx="931024" cy="430887"/>
              </a:xfrm>
              <a:prstGeom prst="rect">
                <a:avLst/>
              </a:prstGeom>
              <a:blipFill>
                <a:blip r:embed="rId5"/>
                <a:stretch>
                  <a:fillRect l="-3289" r="-328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F338F4-876B-4903-973C-5394C8299EEB}"/>
                  </a:ext>
                </a:extLst>
              </p:cNvPr>
              <p:cNvSpPr txBox="1"/>
              <p:nvPr/>
            </p:nvSpPr>
            <p:spPr>
              <a:xfrm>
                <a:off x="3949633" y="2999237"/>
                <a:ext cx="90588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=4.56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=0.999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F338F4-876B-4903-973C-5394C829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33" y="2999237"/>
                <a:ext cx="905889" cy="430887"/>
              </a:xfrm>
              <a:prstGeom prst="rect">
                <a:avLst/>
              </a:prstGeom>
              <a:blipFill>
                <a:blip r:embed="rId6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Inhaltsplatzhalter 6">
            <a:extLst>
              <a:ext uri="{FF2B5EF4-FFF2-40B4-BE49-F238E27FC236}">
                <a16:creationId xmlns:a16="http://schemas.microsoft.com/office/drawing/2014/main" id="{DB0BA273-C623-4126-9F39-7BF2442848F5}"/>
              </a:ext>
            </a:extLst>
          </p:cNvPr>
          <p:cNvSpPr txBox="1">
            <a:spLocks/>
          </p:cNvSpPr>
          <p:nvPr/>
        </p:nvSpPr>
        <p:spPr>
          <a:xfrm>
            <a:off x="3366802" y="2498054"/>
            <a:ext cx="1956032" cy="38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400">
                <a:latin typeface="Greycliff CF Medium"/>
              </a:rPr>
              <a:t>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03825E-D6BD-4BD9-B299-85CE514D53EA}"/>
                  </a:ext>
                </a:extLst>
              </p:cNvPr>
              <p:cNvSpPr txBox="1"/>
              <p:nvPr/>
            </p:nvSpPr>
            <p:spPr>
              <a:xfrm>
                <a:off x="6881074" y="2032759"/>
                <a:ext cx="7456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m:oMathPara>
                </a14:m>
                <a:endParaRPr lang="de-DE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𝑀𝑑𝑛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03825E-D6BD-4BD9-B299-85CE514D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74" y="2032759"/>
                <a:ext cx="745652" cy="430887"/>
              </a:xfrm>
              <a:prstGeom prst="rect">
                <a:avLst/>
              </a:prstGeom>
              <a:blipFill>
                <a:blip r:embed="rId7"/>
                <a:stretch>
                  <a:fillRect l="-4918" r="-4098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338AB7-296B-4DFB-99A3-30B461330BB7}"/>
                  </a:ext>
                </a:extLst>
              </p:cNvPr>
              <p:cNvSpPr txBox="1"/>
              <p:nvPr/>
            </p:nvSpPr>
            <p:spPr>
              <a:xfrm>
                <a:off x="6840376" y="3029243"/>
                <a:ext cx="90588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AT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338AB7-296B-4DFB-99A3-30B461330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76" y="3029243"/>
                <a:ext cx="905889" cy="430887"/>
              </a:xfrm>
              <a:prstGeom prst="rect">
                <a:avLst/>
              </a:prstGeom>
              <a:blipFill>
                <a:blip r:embed="rId8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Inhaltsplatzhalter 6">
            <a:extLst>
              <a:ext uri="{FF2B5EF4-FFF2-40B4-BE49-F238E27FC236}">
                <a16:creationId xmlns:a16="http://schemas.microsoft.com/office/drawing/2014/main" id="{39493F38-35F0-4A89-9DA5-C29529A0EBBF}"/>
              </a:ext>
            </a:extLst>
          </p:cNvPr>
          <p:cNvSpPr txBox="1">
            <a:spLocks/>
          </p:cNvSpPr>
          <p:nvPr/>
        </p:nvSpPr>
        <p:spPr>
          <a:xfrm>
            <a:off x="6242350" y="2531832"/>
            <a:ext cx="1956032" cy="38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n-US" sz="1400">
                <a:latin typeface="Greycliff CF Medium"/>
              </a:rPr>
              <a:t>Wilcoxon test</a:t>
            </a:r>
          </a:p>
        </p:txBody>
      </p:sp>
    </p:spTree>
    <p:extLst>
      <p:ext uri="{BB962C8B-B14F-4D97-AF65-F5344CB8AC3E}">
        <p14:creationId xmlns:p14="http://schemas.microsoft.com/office/powerpoint/2010/main" val="70566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61F17-5519-D343-BA6B-973FDF10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34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EA4B-8A91-6B48-8847-F7B9592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Usability Scale</a:t>
            </a:r>
          </a:p>
        </p:txBody>
      </p:sp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8F55293C-F6D8-45C7-9A4E-8A3C941A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045" y="3851858"/>
            <a:ext cx="5197140" cy="221932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475990E-4F1A-D346-BCAC-A6A556811A0C}"/>
              </a:ext>
            </a:extLst>
          </p:cNvPr>
          <p:cNvGrpSpPr/>
          <p:nvPr/>
        </p:nvGrpSpPr>
        <p:grpSpPr>
          <a:xfrm>
            <a:off x="122842" y="1455576"/>
            <a:ext cx="8898316" cy="2734684"/>
            <a:chOff x="297741" y="976968"/>
            <a:chExt cx="11653865" cy="4108586"/>
          </a:xfrm>
        </p:grpSpPr>
        <p:graphicFrame>
          <p:nvGraphicFramePr>
            <p:cNvPr id="11" name="Diagramm 10">
              <a:extLst>
                <a:ext uri="{FF2B5EF4-FFF2-40B4-BE49-F238E27FC236}">
                  <a16:creationId xmlns:a16="http://schemas.microsoft.com/office/drawing/2014/main" id="{540E7B24-0FDF-FB48-87BD-DE6D5D3241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9570011"/>
                </p:ext>
              </p:extLst>
            </p:nvPr>
          </p:nvGraphicFramePr>
          <p:xfrm>
            <a:off x="297741" y="976968"/>
            <a:ext cx="11653865" cy="40907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A26E31D-BA64-114C-8F62-D13496E08CDC}"/>
                </a:ext>
              </a:extLst>
            </p:cNvPr>
            <p:cNvSpPr txBox="1"/>
            <p:nvPr/>
          </p:nvSpPr>
          <p:spPr>
            <a:xfrm>
              <a:off x="769364" y="4695035"/>
              <a:ext cx="835983" cy="390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09"/>
              <a:r>
                <a:rPr lang="de-DE" b="1">
                  <a:solidFill>
                    <a:schemeClr val="bg2"/>
                  </a:solidFill>
                  <a:latin typeface="Greycliff CF 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Score</a:t>
              </a:r>
              <a:endParaRPr lang="de-DE" sz="1200" b="1">
                <a:solidFill>
                  <a:schemeClr val="bg2"/>
                </a:solidFill>
                <a:latin typeface="Greycliff CF 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155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61F17-5519-D343-BA6B-973FDF10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35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EA4B-8A91-6B48-8847-F7B9592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Usability Scale</a:t>
            </a:r>
          </a:p>
        </p:txBody>
      </p:sp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8F55293C-F6D8-45C7-9A4E-8A3C941A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045" y="3851858"/>
            <a:ext cx="5197140" cy="221932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475990E-4F1A-D346-BCAC-A6A556811A0C}"/>
              </a:ext>
            </a:extLst>
          </p:cNvPr>
          <p:cNvGrpSpPr/>
          <p:nvPr/>
        </p:nvGrpSpPr>
        <p:grpSpPr>
          <a:xfrm>
            <a:off x="122842" y="1455576"/>
            <a:ext cx="8898316" cy="2734684"/>
            <a:chOff x="297741" y="976968"/>
            <a:chExt cx="11653865" cy="4108586"/>
          </a:xfrm>
        </p:grpSpPr>
        <p:graphicFrame>
          <p:nvGraphicFramePr>
            <p:cNvPr id="11" name="Diagramm 10">
              <a:extLst>
                <a:ext uri="{FF2B5EF4-FFF2-40B4-BE49-F238E27FC236}">
                  <a16:creationId xmlns:a16="http://schemas.microsoft.com/office/drawing/2014/main" id="{540E7B24-0FDF-FB48-87BD-DE6D5D32417A}"/>
                </a:ext>
              </a:extLst>
            </p:cNvPr>
            <p:cNvGraphicFramePr/>
            <p:nvPr/>
          </p:nvGraphicFramePr>
          <p:xfrm>
            <a:off x="297741" y="976968"/>
            <a:ext cx="11653865" cy="40907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A26E31D-BA64-114C-8F62-D13496E08CDC}"/>
                </a:ext>
              </a:extLst>
            </p:cNvPr>
            <p:cNvSpPr txBox="1"/>
            <p:nvPr/>
          </p:nvSpPr>
          <p:spPr>
            <a:xfrm>
              <a:off x="769364" y="4695035"/>
              <a:ext cx="835983" cy="390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09"/>
              <a:r>
                <a:rPr lang="de-DE" b="1">
                  <a:solidFill>
                    <a:schemeClr val="bg2"/>
                  </a:solidFill>
                  <a:latin typeface="Greycliff CF Bold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Score</a:t>
              </a:r>
              <a:endParaRPr lang="de-DE" sz="1200" b="1">
                <a:solidFill>
                  <a:schemeClr val="bg2"/>
                </a:solidFill>
                <a:latin typeface="Greycliff CF Bold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52F329-95AC-4B93-9CA1-DAB173C94717}"/>
              </a:ext>
            </a:extLst>
          </p:cNvPr>
          <p:cNvCxnSpPr/>
          <p:nvPr/>
        </p:nvCxnSpPr>
        <p:spPr>
          <a:xfrm>
            <a:off x="7960241" y="857693"/>
            <a:ext cx="0" cy="2994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7A4CB-9727-43DB-95ED-7BFC50D6CEF9}"/>
                  </a:ext>
                </a:extLst>
              </p:cNvPr>
              <p:cNvSpPr txBox="1"/>
              <p:nvPr/>
            </p:nvSpPr>
            <p:spPr>
              <a:xfrm>
                <a:off x="6899325" y="539665"/>
                <a:ext cx="9589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=89</m:t>
                      </m:r>
                    </m:oMath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=5.8</m:t>
                      </m:r>
                    </m:oMath>
                  </m:oMathPara>
                </a14:m>
                <a:endParaRPr lang="en-AT" sz="1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7A4CB-9727-43DB-95ED-7BFC50D6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25" y="539665"/>
                <a:ext cx="958917" cy="553998"/>
              </a:xfrm>
              <a:prstGeom prst="rect">
                <a:avLst/>
              </a:prstGeom>
              <a:blipFill>
                <a:blip r:embed="rId5"/>
                <a:stretch>
                  <a:fillRect l="-5096" r="-509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D13DB5F-3ECD-4D43-9161-9B73D8CB51FC}"/>
              </a:ext>
            </a:extLst>
          </p:cNvPr>
          <p:cNvSpPr/>
          <p:nvPr/>
        </p:nvSpPr>
        <p:spPr>
          <a:xfrm>
            <a:off x="7907929" y="774027"/>
            <a:ext cx="118800" cy="11867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BA4B51-BC06-4337-B01A-963793B13D75}"/>
              </a:ext>
            </a:extLst>
          </p:cNvPr>
          <p:cNvSpPr/>
          <p:nvPr/>
        </p:nvSpPr>
        <p:spPr>
          <a:xfrm>
            <a:off x="1121266" y="1275907"/>
            <a:ext cx="5421300" cy="248093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835067-6245-45A5-857A-3A03B0977EFA}"/>
              </a:ext>
            </a:extLst>
          </p:cNvPr>
          <p:cNvSpPr/>
          <p:nvPr/>
        </p:nvSpPr>
        <p:spPr>
          <a:xfrm>
            <a:off x="6542566" y="2354775"/>
            <a:ext cx="556437" cy="14020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E4184D-10D9-4F35-86C9-CBB36432C990}"/>
              </a:ext>
            </a:extLst>
          </p:cNvPr>
          <p:cNvSpPr/>
          <p:nvPr/>
        </p:nvSpPr>
        <p:spPr>
          <a:xfrm>
            <a:off x="7099003" y="2354775"/>
            <a:ext cx="556437" cy="65778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7CDF7B67-3AA1-4825-83F1-63FC9642614F}"/>
              </a:ext>
            </a:extLst>
          </p:cNvPr>
          <p:cNvSpPr txBox="1">
            <a:spLocks/>
          </p:cNvSpPr>
          <p:nvPr/>
        </p:nvSpPr>
        <p:spPr>
          <a:xfrm>
            <a:off x="60350" y="721554"/>
            <a:ext cx="408634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2000" b="0" i="0" u="none" strike="noStrike" cap="none">
                <a:solidFill>
                  <a:schemeClr val="tx1"/>
                </a:solidFill>
                <a:latin typeface="Greycliff CF Medium" pitchFamily="2" charset="77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b="1">
                <a:latin typeface="Greycliff CF Medium"/>
              </a:rPr>
              <a:t>SUS Score: 89 – Best Imaginable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>
              <a:latin typeface="Greycliff CF Medium"/>
            </a:endParaRPr>
          </a:p>
          <a:p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9235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61F17-5519-D343-BA6B-973FDF10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36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EA4B-8A91-6B48-8847-F7B9592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Experience Questionnaire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6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903386"/>
              </p:ext>
            </p:extLst>
          </p:nvPr>
        </p:nvGraphicFramePr>
        <p:xfrm>
          <a:off x="725905" y="1165058"/>
          <a:ext cx="8494296" cy="3364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939C02-1CEB-4660-9D82-FED129B6024B}"/>
              </a:ext>
            </a:extLst>
          </p:cNvPr>
          <p:cNvSpPr txBox="1"/>
          <p:nvPr/>
        </p:nvSpPr>
        <p:spPr>
          <a:xfrm rot="16200000">
            <a:off x="117308" y="2510753"/>
            <a:ext cx="110089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50"/>
              <a:t>Mean score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24061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61F17-5519-D343-BA6B-973FDF10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37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EA4B-8A91-6B48-8847-F7B9592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Experience Questionnaire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3A2BB9-62E7-42CB-AF68-34C43E435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07653"/>
              </p:ext>
            </p:extLst>
          </p:nvPr>
        </p:nvGraphicFramePr>
        <p:xfrm>
          <a:off x="755072" y="877743"/>
          <a:ext cx="7536873" cy="35819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79965">
                  <a:extLst>
                    <a:ext uri="{9D8B030D-6E8A-4147-A177-3AD203B41FA5}">
                      <a16:colId xmlns:a16="http://schemas.microsoft.com/office/drawing/2014/main" val="2327027835"/>
                    </a:ext>
                  </a:extLst>
                </a:gridCol>
                <a:gridCol w="2544617">
                  <a:extLst>
                    <a:ext uri="{9D8B030D-6E8A-4147-A177-3AD203B41FA5}">
                      <a16:colId xmlns:a16="http://schemas.microsoft.com/office/drawing/2014/main" val="2489546332"/>
                    </a:ext>
                  </a:extLst>
                </a:gridCol>
                <a:gridCol w="2512291">
                  <a:extLst>
                    <a:ext uri="{9D8B030D-6E8A-4147-A177-3AD203B41FA5}">
                      <a16:colId xmlns:a16="http://schemas.microsoft.com/office/drawing/2014/main" val="123716927"/>
                    </a:ext>
                  </a:extLst>
                </a:gridCol>
              </a:tblGrid>
              <a:tr h="511711">
                <a:tc>
                  <a:txBody>
                    <a:bodyPr/>
                    <a:lstStyle/>
                    <a:p>
                      <a:pPr algn="ctr"/>
                      <a:r>
                        <a:rPr lang="de-DE" err="1"/>
                        <a:t>Scale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Mean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Comparison to benchmark</a:t>
                      </a:r>
                      <a:endParaRPr lang="en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246180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/>
                        <a:t>Attractiveness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1.87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Excellent</a:t>
                      </a:r>
                      <a:endParaRPr lang="en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16639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/>
                        <a:t>Perspicuity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2.55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Excellent</a:t>
                      </a:r>
                      <a:endParaRPr lang="en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59147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/>
                        <a:t>Efficiency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2.08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Excellent</a:t>
                      </a:r>
                      <a:endParaRPr lang="en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63144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/>
                        <a:t>Dependability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1.65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Good</a:t>
                      </a:r>
                      <a:endParaRPr lang="en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737706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/>
                        <a:t>Stimulation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1.65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chemeClr val="tx1"/>
                          </a:solidFill>
                        </a:rPr>
                        <a:t>Good</a:t>
                      </a:r>
                      <a:endParaRPr lang="en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31612"/>
                  </a:ext>
                </a:extLst>
              </a:tr>
              <a:tr h="511711">
                <a:tc>
                  <a:txBody>
                    <a:bodyPr/>
                    <a:lstStyle/>
                    <a:p>
                      <a:r>
                        <a:rPr lang="de-DE" err="1"/>
                        <a:t>Novelty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0.65</a:t>
                      </a:r>
                      <a:endParaRPr lang="en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C00000"/>
                          </a:solidFill>
                        </a:rPr>
                        <a:t>Below Average</a:t>
                      </a:r>
                      <a:endParaRPr lang="en-AT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10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286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361F17-5519-D343-BA6B-973FDF10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38</a:t>
            </a:fld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6DEA4B-8A91-6B48-8847-F7B95924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Experience Questionnaire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85529AB-1AEC-4B88-9E34-ABE61482E2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5684" y="1213356"/>
            <a:ext cx="8898316" cy="307895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/>
              <a:t>Novelty improvements: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  <a:latin typeface="Greycliff CF Medium"/>
              </a:rPr>
              <a:t>Creative</a:t>
            </a:r>
            <a:r>
              <a:rPr lang="en-US">
                <a:latin typeface="Greycliff CF Medium"/>
              </a:rPr>
              <a:t> – </a:t>
            </a:r>
            <a:r>
              <a:rPr lang="en-US">
                <a:solidFill>
                  <a:srgbClr val="C00000"/>
                </a:solidFill>
                <a:latin typeface="Greycliff CF Medium"/>
              </a:rPr>
              <a:t>dull </a:t>
            </a:r>
            <a:endParaRPr lang="en-US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  <a:latin typeface="Greycliff CF Medium"/>
              </a:rPr>
              <a:t>Inventive</a:t>
            </a:r>
            <a:r>
              <a:rPr lang="en-US">
                <a:latin typeface="Greycliff CF Medium"/>
              </a:rPr>
              <a:t> – </a:t>
            </a:r>
            <a:r>
              <a:rPr lang="en-US">
                <a:solidFill>
                  <a:srgbClr val="C00000"/>
                </a:solidFill>
                <a:latin typeface="Greycliff CF Medium"/>
              </a:rPr>
              <a:t>conventional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Greycliff CF Medium"/>
              </a:rPr>
              <a:t>Usual </a:t>
            </a:r>
            <a:r>
              <a:rPr lang="en-US">
                <a:latin typeface="Greycliff CF Medium"/>
              </a:rPr>
              <a:t>– </a:t>
            </a:r>
            <a:r>
              <a:rPr lang="en-US">
                <a:solidFill>
                  <a:srgbClr val="00B050"/>
                </a:solidFill>
                <a:latin typeface="Greycliff CF Medium"/>
              </a:rPr>
              <a:t>leading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Greycliff CF Medium"/>
              </a:rPr>
              <a:t>Conservative</a:t>
            </a:r>
            <a:r>
              <a:rPr lang="en-US">
                <a:latin typeface="Greycliff CF Medium"/>
              </a:rPr>
              <a:t> – </a:t>
            </a:r>
            <a:r>
              <a:rPr lang="en-US">
                <a:solidFill>
                  <a:srgbClr val="00B050"/>
                </a:solidFill>
                <a:latin typeface="Greycliff CF Medium"/>
              </a:rPr>
              <a:t>innovative</a:t>
            </a:r>
          </a:p>
          <a:p>
            <a:pPr marL="114300" indent="0">
              <a:buNone/>
            </a:pPr>
            <a:r>
              <a:rPr lang="en-US">
                <a:sym typeface="Wingdings" panose="05000000000000000000" pitchFamily="2" charset="2"/>
              </a:rPr>
              <a:t> Adding </a:t>
            </a:r>
            <a:r>
              <a:rPr lang="en-US"/>
              <a:t> innovative functionality &amp; creative design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8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6456476" cy="738633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Discussion &amp; Conclusion</a:t>
            </a:r>
            <a:endParaRPr lang="en-US" err="1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3945880" cy="21236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Discussion &amp; Conclusion 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39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</p:spTree>
    <p:extLst>
      <p:ext uri="{BB962C8B-B14F-4D97-AF65-F5344CB8AC3E}">
        <p14:creationId xmlns:p14="http://schemas.microsoft.com/office/powerpoint/2010/main" val="409413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62DFE8-51ED-E641-BE03-B92091376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</a:t>
            </a:fld>
            <a:endParaRPr lang="en-GB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6E026FC-372F-3C46-AD40-FE82F0AA0D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err="1"/>
              <a:t>Methods</a:t>
            </a:r>
            <a:r>
              <a:rPr lang="de-DE"/>
              <a:t>: Human-Centered Design </a:t>
            </a:r>
            <a:r>
              <a:rPr lang="de-DE" err="1"/>
              <a:t>Process</a:t>
            </a:r>
            <a:r>
              <a:rPr lang="de-DE"/>
              <a:t> (ISO 9241-210) </a:t>
            </a:r>
            <a:r>
              <a:rPr lang="de-DE" err="1"/>
              <a:t>with</a:t>
            </a:r>
            <a:r>
              <a:rPr lang="de-DE"/>
              <a:t> prototype 4 </a:t>
            </a:r>
            <a:r>
              <a:rPr lang="de-DE" err="1"/>
              <a:t>stages</a:t>
            </a:r>
            <a:r>
              <a:rPr lang="de-DE"/>
              <a:t>, UML </a:t>
            </a:r>
            <a:r>
              <a:rPr lang="de-DE" err="1"/>
              <a:t>Diagrams</a:t>
            </a:r>
            <a:r>
              <a:rPr lang="de-DE"/>
              <a:t>…</a:t>
            </a:r>
          </a:p>
          <a:p>
            <a:r>
              <a:rPr lang="de-DE" err="1"/>
              <a:t>Results</a:t>
            </a:r>
            <a:r>
              <a:rPr lang="de-DE"/>
              <a:t>: </a:t>
            </a:r>
            <a:r>
              <a:rPr lang="de-DE" err="1"/>
              <a:t>Insights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evaluation</a:t>
            </a:r>
            <a:r>
              <a:rPr lang="de-DE"/>
              <a:t> and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adjusted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screens</a:t>
            </a:r>
            <a:endParaRPr lang="de-DE"/>
          </a:p>
          <a:p>
            <a:r>
              <a:rPr lang="de-DE"/>
              <a:t>References: </a:t>
            </a:r>
            <a:r>
              <a:rPr lang="de-DE">
                <a:sym typeface="Wingdings" pitchFamily="2" charset="2"/>
              </a:rPr>
              <a:t> APA 6th / 7th </a:t>
            </a:r>
            <a:r>
              <a:rPr lang="de-DE" err="1">
                <a:sym typeface="Wingdings" pitchFamily="2" charset="2"/>
              </a:rPr>
              <a:t>citation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guideline</a:t>
            </a:r>
            <a:endParaRPr lang="de-DE"/>
          </a:p>
          <a:p>
            <a:r>
              <a:rPr lang="de-DE"/>
              <a:t>Tools: Paper, Miro, </a:t>
            </a:r>
            <a:r>
              <a:rPr lang="de-DE" err="1"/>
              <a:t>Figma</a:t>
            </a:r>
            <a:r>
              <a:rPr lang="de-DE"/>
              <a:t>, HTML/Angular</a:t>
            </a:r>
          </a:p>
          <a:p>
            <a:r>
              <a:rPr lang="de-DE"/>
              <a:t>Usability: </a:t>
            </a:r>
            <a:r>
              <a:rPr lang="de-DE" err="1"/>
              <a:t>Readability</a:t>
            </a:r>
            <a:r>
              <a:rPr lang="de-DE"/>
              <a:t> </a:t>
            </a:r>
            <a:r>
              <a:rPr lang="de-DE">
                <a:sym typeface="Wingdings" pitchFamily="2" charset="2"/>
              </a:rPr>
              <a:t> </a:t>
            </a:r>
            <a:r>
              <a:rPr lang="de-DE" err="1">
                <a:sym typeface="Wingdings" pitchFamily="2" charset="2"/>
              </a:rPr>
              <a:t>Use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Calculation</a:t>
            </a:r>
            <a:r>
              <a:rPr lang="de-DE">
                <a:sym typeface="Wingdings" pitchFamily="2" charset="2"/>
              </a:rPr>
              <a:t>; SUS &amp; UEQ; </a:t>
            </a:r>
            <a:r>
              <a:rPr lang="de-DE" err="1">
                <a:sym typeface="Wingdings" pitchFamily="2" charset="2"/>
              </a:rPr>
              <a:t>Heuristics</a:t>
            </a:r>
            <a:r>
              <a:rPr lang="de-DE">
                <a:sym typeface="Wingdings" pitchFamily="2" charset="2"/>
              </a:rPr>
              <a:t>; Material Design </a:t>
            </a:r>
            <a:endParaRPr lang="de-DE"/>
          </a:p>
          <a:p>
            <a:r>
              <a:rPr lang="de-DE" err="1"/>
              <a:t>Techniques</a:t>
            </a:r>
            <a:r>
              <a:rPr lang="de-DE"/>
              <a:t>: Front End &amp; Back End Interplay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17759EB-FE95-5B42-8D4F-D927E8B2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Content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7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00EEAF-2A59-CD4E-B15C-B2544F2B7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DB3BC3-39CD-2749-B39D-A6837C193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62" y="1407319"/>
            <a:ext cx="8898316" cy="3078956"/>
          </a:xfrm>
        </p:spPr>
        <p:txBody>
          <a:bodyPr>
            <a:normAutofit/>
          </a:bodyPr>
          <a:lstStyle/>
          <a:p>
            <a:r>
              <a:rPr lang="en-US" b="1">
                <a:latin typeface="Greycliff CF Medium"/>
              </a:rPr>
              <a:t>Hypotheses</a:t>
            </a:r>
            <a:r>
              <a:rPr lang="en-US">
                <a:latin typeface="Greycliff CF Medium"/>
              </a:rPr>
              <a:t> were not formulated optimally </a:t>
            </a:r>
            <a:br>
              <a:rPr lang="en-US">
                <a:latin typeface="Greycliff CF Medium"/>
              </a:rPr>
            </a:br>
            <a:r>
              <a:rPr lang="en-US">
                <a:latin typeface="Greycliff CF Medium"/>
              </a:rPr>
              <a:t>(perhaps too strict for the experimental set up)</a:t>
            </a:r>
          </a:p>
          <a:p>
            <a:r>
              <a:rPr lang="en-US" b="1">
                <a:latin typeface="Greycliff CF Medium"/>
              </a:rPr>
              <a:t>UX and Usability improvements </a:t>
            </a:r>
            <a:r>
              <a:rPr lang="en-US">
                <a:latin typeface="Greycliff CF Medium"/>
              </a:rPr>
              <a:t>should be considered</a:t>
            </a:r>
          </a:p>
          <a:p>
            <a:pPr lvl="1"/>
            <a:r>
              <a:rPr lang="en-US" b="1">
                <a:latin typeface="Greycliff CF Medium"/>
              </a:rPr>
              <a:t>Improve</a:t>
            </a:r>
            <a:r>
              <a:rPr lang="en-US">
                <a:latin typeface="Greycliff CF Medium"/>
              </a:rPr>
              <a:t> map </a:t>
            </a:r>
            <a:r>
              <a:rPr lang="en-US" b="1">
                <a:latin typeface="Greycliff CF Medium"/>
              </a:rPr>
              <a:t>icons</a:t>
            </a:r>
            <a:r>
              <a:rPr lang="en-US">
                <a:latin typeface="Greycliff CF Medium"/>
              </a:rPr>
              <a:t> and </a:t>
            </a:r>
            <a:r>
              <a:rPr lang="en-US" b="1">
                <a:latin typeface="Greycliff CF Medium"/>
              </a:rPr>
              <a:t>highlight search </a:t>
            </a:r>
            <a:r>
              <a:rPr lang="en-US">
                <a:latin typeface="Greycliff CF Medium"/>
              </a:rPr>
              <a:t>and </a:t>
            </a:r>
            <a:r>
              <a:rPr lang="en-US" b="1">
                <a:latin typeface="Greycliff CF Medium"/>
              </a:rPr>
              <a:t>filter</a:t>
            </a:r>
            <a:r>
              <a:rPr lang="en-US">
                <a:latin typeface="Greycliff CF Medium"/>
              </a:rPr>
              <a:t> options</a:t>
            </a:r>
            <a:endParaRPr lang="en-US"/>
          </a:p>
          <a:p>
            <a:r>
              <a:rPr lang="en-US">
                <a:latin typeface="Greycliff CF Medium"/>
              </a:rPr>
              <a:t>Reconsider concepts for improving </a:t>
            </a:r>
            <a:r>
              <a:rPr lang="en-US" b="1">
                <a:latin typeface="Greycliff CF Medium"/>
              </a:rPr>
              <a:t>novelty</a:t>
            </a:r>
            <a:endParaRPr lang="en-US" b="1"/>
          </a:p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3A3F738-15C7-AE4A-8C65-C47C96C7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10834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00EEAF-2A59-CD4E-B15C-B2544F2B7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DB3BC3-39CD-2749-B39D-A6837C193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62" y="946768"/>
            <a:ext cx="8898316" cy="35395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latin typeface="Greycliff CF Medium"/>
              </a:rPr>
              <a:t>Human-Centered Design </a:t>
            </a:r>
            <a:r>
              <a:rPr lang="en-US">
                <a:latin typeface="Greycliff CF Medium"/>
              </a:rPr>
              <a:t>process great for adjusting and refining functionality regarding new insights (user tests)</a:t>
            </a:r>
          </a:p>
          <a:p>
            <a:r>
              <a:rPr lang="en-US" b="1">
                <a:latin typeface="Greycliff CF Medium"/>
              </a:rPr>
              <a:t>Further benchmarking </a:t>
            </a:r>
            <a:r>
              <a:rPr lang="en-US">
                <a:latin typeface="Greycliff CF Medium"/>
              </a:rPr>
              <a:t>required for continuing this idea (apps with similar functions came to the market during our development process)</a:t>
            </a:r>
            <a:endParaRPr lang="en-US">
              <a:latin typeface="Greycliff CF Medium"/>
              <a:cs typeface="Greycliff CF Medium"/>
            </a:endParaRPr>
          </a:p>
          <a:p>
            <a:pPr marL="114300" indent="0">
              <a:buNone/>
            </a:pPr>
            <a:endParaRPr lang="en-US">
              <a:latin typeface="Greycliff CF Medium"/>
            </a:endParaRPr>
          </a:p>
          <a:p>
            <a:pPr lvl="2">
              <a:buSzPct val="125000"/>
              <a:buFont typeface=".Apple Color Emoji UI"/>
              <a:buChar char="🐧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Greycliff CF Medium"/>
              </a:rPr>
              <a:t>  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Greycliff CF Medium"/>
              </a:rPr>
              <a:t>new technology and tools</a:t>
            </a:r>
          </a:p>
          <a:p>
            <a:pPr lvl="2">
              <a:buSzPct val="125000"/>
              <a:buFont typeface=".Apple Color Emoji UI"/>
              <a:buChar char="🐧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Greycliff CF Medium"/>
              </a:rPr>
              <a:t>   interesting methods</a:t>
            </a:r>
          </a:p>
          <a:p>
            <a:pPr lvl="2">
              <a:buSzPct val="125000"/>
              <a:buFont typeface=".Apple Color Emoji UI"/>
              <a:buChar char="🐧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Greycliff CF Medium"/>
              </a:rPr>
              <a:t>   great project, great fun, nice teamwork</a:t>
            </a:r>
          </a:p>
          <a:p>
            <a:pPr algn="ctr">
              <a:buSzPct val="125000"/>
              <a:buFont typeface=".Apple Color Emoji UI"/>
              <a:buChar char="🐧"/>
            </a:pPr>
            <a:endParaRPr lang="en-US">
              <a:solidFill>
                <a:schemeClr val="accent1">
                  <a:lumMod val="75000"/>
                </a:schemeClr>
              </a:solidFill>
              <a:latin typeface="Greycliff CF Medium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3A3F738-15C7-AE4A-8C65-C47C96C7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070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7382907" cy="1292631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Thank you for your attention!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1763199" cy="35394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Questions?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42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0A23CB-2F8C-4928-B714-A2C70804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82" y="2917979"/>
            <a:ext cx="2657840" cy="151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8C3F731-102E-5242-9213-85E381D7FD47}"/>
              </a:ext>
            </a:extLst>
          </p:cNvPr>
          <p:cNvSpPr txBox="1"/>
          <p:nvPr/>
        </p:nvSpPr>
        <p:spPr>
          <a:xfrm>
            <a:off x="1550930" y="4368127"/>
            <a:ext cx="2020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err="1">
                <a:solidFill>
                  <a:schemeClr val="tx1">
                    <a:lumMod val="75000"/>
                  </a:schemeClr>
                </a:solidFill>
              </a:rPr>
              <a:t>www.fanpop.com</a:t>
            </a:r>
            <a:endParaRPr lang="de-DE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62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D7FDB82-B920-3541-A44A-1FE000C941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843" y="692727"/>
            <a:ext cx="8898316" cy="3793548"/>
          </a:xfrm>
        </p:spPr>
        <p:txBody>
          <a:bodyPr>
            <a:normAutofit/>
          </a:bodyPr>
          <a:lstStyle/>
          <a:p>
            <a:r>
              <a:rPr lang="de-DE" sz="1200" i="1">
                <a:latin typeface="Greycliff CF Medium"/>
              </a:rPr>
              <a:t>Icons8</a:t>
            </a:r>
            <a:r>
              <a:rPr lang="de-DE" sz="1200">
                <a:latin typeface="Greycliff CF Medium"/>
              </a:rPr>
              <a:t>. (o. D.). Icons8. </a:t>
            </a:r>
            <a:r>
              <a:rPr lang="de-DE" sz="1200" err="1">
                <a:latin typeface="Greycliff CF Medium"/>
              </a:rPr>
              <a:t>Accessed</a:t>
            </a:r>
            <a:r>
              <a:rPr lang="de-DE" sz="1200">
                <a:latin typeface="Greycliff CF Medium"/>
              </a:rPr>
              <a:t> at 7. Februar 2022, on </a:t>
            </a:r>
            <a:r>
              <a:rPr lang="de-DE" sz="1200">
                <a:latin typeface="Greycliff CF Medium"/>
                <a:hlinkClick r:id="rId3"/>
              </a:rPr>
              <a:t>https://iconos8.es/icons/set/evaluation</a:t>
            </a:r>
            <a:endParaRPr lang="de-DE" sz="1200">
              <a:latin typeface="Greycliff CF Medium"/>
            </a:endParaRPr>
          </a:p>
          <a:p>
            <a:r>
              <a:rPr lang="de-DE" sz="1200" i="1" err="1">
                <a:latin typeface="Greycliff CF Medium"/>
              </a:rPr>
              <a:t>Interactionprototyping</a:t>
            </a:r>
            <a:r>
              <a:rPr lang="de-DE" sz="1200">
                <a:latin typeface="Greycliff CF Medium"/>
              </a:rPr>
              <a:t>. (2021). TUM Interaction </a:t>
            </a:r>
            <a:r>
              <a:rPr lang="de-DE" sz="1200" err="1">
                <a:latin typeface="Greycliff CF Medium"/>
              </a:rPr>
              <a:t>Prototyping</a:t>
            </a:r>
            <a:r>
              <a:rPr lang="de-DE" sz="1200">
                <a:latin typeface="Greycliff CF Medium"/>
              </a:rPr>
              <a:t>. </a:t>
            </a:r>
            <a:r>
              <a:rPr lang="de-DE" sz="1200" err="1">
                <a:latin typeface="Greycliff CF Medium"/>
              </a:rPr>
              <a:t>Accessed</a:t>
            </a:r>
            <a:r>
              <a:rPr lang="de-DE" sz="1200">
                <a:latin typeface="Greycliff CF Medium"/>
              </a:rPr>
              <a:t> at 7. Februar 2022, on </a:t>
            </a:r>
            <a:r>
              <a:rPr lang="de-DE" sz="1200">
                <a:latin typeface="Greycliff CF Medium"/>
                <a:hlinkClick r:id="rId4"/>
              </a:rPr>
              <a:t>https://interactionprototyping.github.io/exercises_2.0/index.html</a:t>
            </a:r>
            <a:endParaRPr lang="de-DE" sz="1200">
              <a:latin typeface="Greycliff CF Medium"/>
              <a:cs typeface="Greycliff CF Medium"/>
            </a:endParaRPr>
          </a:p>
          <a:p>
            <a:r>
              <a:rPr lang="de-DE" sz="1200" i="1" err="1">
                <a:latin typeface="Greycliff CF Medium"/>
              </a:rPr>
              <a:t>Fanpop</a:t>
            </a:r>
            <a:r>
              <a:rPr lang="de-DE" sz="1200" i="1">
                <a:latin typeface="Greycliff CF Medium"/>
              </a:rPr>
              <a:t> - Penguins </a:t>
            </a:r>
            <a:r>
              <a:rPr lang="de-DE" sz="1200" i="1" err="1">
                <a:latin typeface="Greycliff CF Medium"/>
              </a:rPr>
              <a:t>of</a:t>
            </a:r>
            <a:r>
              <a:rPr lang="de-DE" sz="1200" i="1">
                <a:latin typeface="Greycliff CF Medium"/>
              </a:rPr>
              <a:t> Madagascar Club</a:t>
            </a:r>
            <a:r>
              <a:rPr lang="de-DE" sz="1200">
                <a:latin typeface="Greycliff CF Medium"/>
              </a:rPr>
              <a:t>. (o. D.). Madagascar Fan Club Page. </a:t>
            </a:r>
            <a:r>
              <a:rPr lang="de-DE" sz="1200" err="1">
                <a:latin typeface="Greycliff CF Medium"/>
              </a:rPr>
              <a:t>Accessed</a:t>
            </a:r>
            <a:r>
              <a:rPr lang="de-DE" sz="1200">
                <a:latin typeface="Greycliff CF Medium"/>
              </a:rPr>
              <a:t> at 7. Februar 2022, on https://www.fanpop.com/clubs/penguins-of-madagascar/images/18270082/title/not-photo</a:t>
            </a:r>
          </a:p>
          <a:p>
            <a:r>
              <a:rPr lang="de-DE" sz="1200">
                <a:latin typeface="Greycliff CF Medium"/>
              </a:rPr>
              <a:t>Michael Ziegler. (2017, 5. September). </a:t>
            </a:r>
            <a:r>
              <a:rPr lang="de-DE" sz="1200" i="1">
                <a:latin typeface="Greycliff CF Medium"/>
              </a:rPr>
              <a:t>Kinderserie Pingu bekommt Anime-Adaption</a:t>
            </a:r>
            <a:r>
              <a:rPr lang="de-DE" sz="1200">
                <a:latin typeface="Greycliff CF Medium"/>
              </a:rPr>
              <a:t>. </a:t>
            </a:r>
            <a:r>
              <a:rPr lang="de-DE" sz="1200" err="1">
                <a:latin typeface="Greycliff CF Medium"/>
              </a:rPr>
              <a:t>Sumikai</a:t>
            </a:r>
            <a:r>
              <a:rPr lang="de-DE" sz="1200">
                <a:latin typeface="Greycliff CF Medium"/>
              </a:rPr>
              <a:t> Nachrichten aus Japan. Abgerufen at 7. Februar 2022, on </a:t>
            </a:r>
            <a:r>
              <a:rPr lang="de-DE" sz="1200">
                <a:latin typeface="Greycliff CF Medium"/>
                <a:hlinkClick r:id="rId5"/>
              </a:rPr>
              <a:t>https://sumikai.com/mangaanime/anime/kinderserie-pingu-bekommt-anime-adaption-188942/</a:t>
            </a:r>
            <a:endParaRPr lang="de-DE" sz="1200"/>
          </a:p>
          <a:p>
            <a:r>
              <a:rPr lang="de-DE" sz="1200">
                <a:latin typeface="Greycliff CF Medium"/>
                <a:cs typeface="Greycliff CF Medium"/>
              </a:rPr>
              <a:t>Brooke, J. (1996). "SUS: a "quick and </a:t>
            </a:r>
            <a:r>
              <a:rPr lang="de-DE" sz="1200" err="1">
                <a:latin typeface="Greycliff CF Medium"/>
                <a:cs typeface="Greycliff CF Medium"/>
              </a:rPr>
              <a:t>dirty</a:t>
            </a:r>
            <a:r>
              <a:rPr lang="de-DE" sz="1200">
                <a:latin typeface="Greycliff CF Medium"/>
                <a:cs typeface="Greycliff CF Medium"/>
              </a:rPr>
              <a:t>" </a:t>
            </a:r>
            <a:r>
              <a:rPr lang="de-DE" sz="1200" err="1">
                <a:latin typeface="Greycliff CF Medium"/>
                <a:cs typeface="Greycliff CF Medium"/>
              </a:rPr>
              <a:t>usability</a:t>
            </a:r>
            <a:r>
              <a:rPr lang="de-DE" sz="1200">
                <a:latin typeface="Greycliff CF Medium"/>
                <a:cs typeface="Greycliff CF Medium"/>
              </a:rPr>
              <a:t> </a:t>
            </a:r>
            <a:r>
              <a:rPr lang="de-DE" sz="1200" err="1">
                <a:latin typeface="Greycliff CF Medium"/>
                <a:cs typeface="Greycliff CF Medium"/>
              </a:rPr>
              <a:t>scale</a:t>
            </a:r>
            <a:r>
              <a:rPr lang="de-DE" sz="1200">
                <a:latin typeface="Greycliff CF Medium"/>
                <a:cs typeface="Greycliff CF Medium"/>
              </a:rPr>
              <a:t>". In P. W. Jordan, B. Thomas, B. A. </a:t>
            </a:r>
            <a:r>
              <a:rPr lang="de-DE" sz="1200" err="1">
                <a:latin typeface="Greycliff CF Medium"/>
                <a:cs typeface="Greycliff CF Medium"/>
              </a:rPr>
              <a:t>Weerdmeester</a:t>
            </a:r>
            <a:r>
              <a:rPr lang="de-DE" sz="1200">
                <a:latin typeface="Greycliff CF Medium"/>
                <a:cs typeface="Greycliff CF Medium"/>
              </a:rPr>
              <a:t>, &amp; A. L. McClelland. Usability Evaluation in Industry. London: Taylor and Francis.</a:t>
            </a:r>
            <a:endParaRPr lang="de-DE" sz="1200"/>
          </a:p>
          <a:p>
            <a:r>
              <a:rPr lang="de-DE" sz="1200" err="1">
                <a:latin typeface="Greycliff CF Medium"/>
                <a:cs typeface="Greycliff CF Medium"/>
              </a:rPr>
              <a:t>Schrepp</a:t>
            </a:r>
            <a:r>
              <a:rPr lang="de-DE" sz="1200">
                <a:latin typeface="Greycliff CF Medium"/>
                <a:cs typeface="Greycliff CF Medium"/>
              </a:rPr>
              <a:t>, M.; Hinderks, A. &amp; </a:t>
            </a:r>
            <a:r>
              <a:rPr lang="de-DE" sz="1200" err="1">
                <a:latin typeface="Greycliff CF Medium"/>
                <a:cs typeface="Greycliff CF Medium"/>
              </a:rPr>
              <a:t>Thomaschewski</a:t>
            </a:r>
            <a:r>
              <a:rPr lang="de-DE" sz="1200">
                <a:latin typeface="Greycliff CF Medium"/>
                <a:cs typeface="Greycliff CF Medium"/>
              </a:rPr>
              <a:t>, J. (2014). </a:t>
            </a:r>
            <a:r>
              <a:rPr lang="de-DE" sz="1200" err="1">
                <a:latin typeface="Greycliff CF Medium"/>
                <a:cs typeface="Greycliff CF Medium"/>
              </a:rPr>
              <a:t>Applying</a:t>
            </a:r>
            <a:r>
              <a:rPr lang="de-DE" sz="1200">
                <a:latin typeface="Greycliff CF Medium"/>
                <a:cs typeface="Greycliff CF Medium"/>
              </a:rPr>
              <a:t> </a:t>
            </a:r>
            <a:r>
              <a:rPr lang="de-DE" sz="1200" err="1">
                <a:latin typeface="Greycliff CF Medium"/>
                <a:cs typeface="Greycliff CF Medium"/>
              </a:rPr>
              <a:t>the</a:t>
            </a:r>
            <a:r>
              <a:rPr lang="de-DE" sz="1200">
                <a:latin typeface="Greycliff CF Medium"/>
                <a:cs typeface="Greycliff CF Medium"/>
              </a:rPr>
              <a:t> User Experience </a:t>
            </a:r>
            <a:r>
              <a:rPr lang="de-DE" sz="1200" err="1">
                <a:latin typeface="Greycliff CF Medium"/>
                <a:cs typeface="Greycliff CF Medium"/>
              </a:rPr>
              <a:t>Questionnaire</a:t>
            </a:r>
            <a:r>
              <a:rPr lang="de-DE" sz="1200">
                <a:latin typeface="Greycliff CF Medium"/>
                <a:cs typeface="Greycliff CF Medium"/>
              </a:rPr>
              <a:t> (UEQ) in Different Evaluation Scenarios. In: Marcus, A. (Ed.): Design, User Experience, and Usability. </a:t>
            </a:r>
            <a:r>
              <a:rPr lang="de-DE" sz="1200" err="1">
                <a:latin typeface="Greycliff CF Medium"/>
                <a:cs typeface="Greycliff CF Medium"/>
              </a:rPr>
              <a:t>Theories</a:t>
            </a:r>
            <a:r>
              <a:rPr lang="de-DE" sz="1200">
                <a:latin typeface="Greycliff CF Medium"/>
                <a:cs typeface="Greycliff CF Medium"/>
              </a:rPr>
              <a:t>, Methods, and Tools </a:t>
            </a:r>
            <a:r>
              <a:rPr lang="de-DE" sz="1200" err="1">
                <a:latin typeface="Greycliff CF Medium"/>
                <a:cs typeface="Greycliff CF Medium"/>
              </a:rPr>
              <a:t>for</a:t>
            </a:r>
            <a:r>
              <a:rPr lang="de-DE" sz="1200">
                <a:latin typeface="Greycliff CF Medium"/>
                <a:cs typeface="Greycliff CF Medium"/>
              </a:rPr>
              <a:t> </a:t>
            </a:r>
            <a:r>
              <a:rPr lang="de-DE" sz="1200" err="1">
                <a:latin typeface="Greycliff CF Medium"/>
                <a:cs typeface="Greycliff CF Medium"/>
              </a:rPr>
              <a:t>Designing</a:t>
            </a:r>
            <a:r>
              <a:rPr lang="de-DE" sz="1200">
                <a:latin typeface="Greycliff CF Medium"/>
                <a:cs typeface="Greycliff CF Medium"/>
              </a:rPr>
              <a:t> </a:t>
            </a:r>
            <a:r>
              <a:rPr lang="de-DE" sz="1200" err="1">
                <a:latin typeface="Greycliff CF Medium"/>
                <a:cs typeface="Greycliff CF Medium"/>
              </a:rPr>
              <a:t>the</a:t>
            </a:r>
            <a:r>
              <a:rPr lang="de-DE" sz="1200">
                <a:latin typeface="Greycliff CF Medium"/>
                <a:cs typeface="Greycliff CF Medium"/>
              </a:rPr>
              <a:t> User Experience.</a:t>
            </a:r>
          </a:p>
          <a:p>
            <a:endParaRPr lang="de-DE" sz="1800"/>
          </a:p>
          <a:p>
            <a:pPr lvl="1"/>
            <a:endParaRPr lang="en-US" sz="1800">
              <a:cs typeface="Greycliff CF Medium"/>
            </a:endParaRPr>
          </a:p>
          <a:p>
            <a:endParaRPr lang="en-US">
              <a:cs typeface="Greycliff CF Medium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EFA3141-21E5-6249-9E52-E1DF3D478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0E1622-B2CB-4542-BBE7-D001DEC3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Literature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7382907" cy="738633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Back Up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1763199" cy="35394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Back Up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44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</p:spTree>
    <p:extLst>
      <p:ext uri="{BB962C8B-B14F-4D97-AF65-F5344CB8AC3E}">
        <p14:creationId xmlns:p14="http://schemas.microsoft.com/office/powerpoint/2010/main" val="2333039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0450BAD-BE13-8D40-A4EE-2F41B2D6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094003" y="959197"/>
            <a:ext cx="2602870" cy="1698339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03819E2-D0C2-7042-B785-D147D5825CBF}"/>
              </a:ext>
            </a:extLst>
          </p:cNvPr>
          <p:cNvSpPr/>
          <p:nvPr/>
        </p:nvSpPr>
        <p:spPr>
          <a:xfrm>
            <a:off x="7260723" y="944899"/>
            <a:ext cx="724519" cy="720794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Miro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D12D972-9ACE-9C4A-AE45-0DF1354C5937}"/>
              </a:ext>
            </a:extLst>
          </p:cNvPr>
          <p:cNvSpPr/>
          <p:nvPr/>
        </p:nvSpPr>
        <p:spPr>
          <a:xfrm>
            <a:off x="2551845" y="1310927"/>
            <a:ext cx="958341" cy="955091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n w="0"/>
                <a:solidFill>
                  <a:schemeClr val="tx1"/>
                </a:solidFill>
              </a:rPr>
              <a:t>Target User Group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05F925F-6F18-CF45-A266-C0985DD5DA53}"/>
              </a:ext>
            </a:extLst>
          </p:cNvPr>
          <p:cNvSpPr/>
          <p:nvPr/>
        </p:nvSpPr>
        <p:spPr>
          <a:xfrm>
            <a:off x="1785694" y="1690204"/>
            <a:ext cx="876962" cy="900910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n w="0"/>
                <a:solidFill>
                  <a:schemeClr val="tx1"/>
                </a:solidFill>
              </a:rPr>
              <a:t>Existing</a:t>
            </a:r>
            <a:r>
              <a:rPr lang="de-DE">
                <a:ln w="0"/>
                <a:solidFill>
                  <a:schemeClr val="tx1"/>
                </a:solidFill>
              </a:rPr>
              <a:t> Apps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55ACE03-ADEF-464C-99D0-A25A7D44D652}"/>
              </a:ext>
            </a:extLst>
          </p:cNvPr>
          <p:cNvSpPr/>
          <p:nvPr/>
        </p:nvSpPr>
        <p:spPr>
          <a:xfrm>
            <a:off x="902574" y="1440683"/>
            <a:ext cx="958341" cy="955091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ln w="0"/>
                <a:solidFill>
                  <a:schemeClr val="tx1"/>
                </a:solidFill>
              </a:rPr>
              <a:t>Similarities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and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differences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36521B03-B6EA-F248-99CD-6BCDD126236D}"/>
              </a:ext>
            </a:extLst>
          </p:cNvPr>
          <p:cNvSpPr/>
          <p:nvPr/>
        </p:nvSpPr>
        <p:spPr>
          <a:xfrm>
            <a:off x="2370907" y="2990835"/>
            <a:ext cx="3197203" cy="294142"/>
          </a:xfrm>
          <a:custGeom>
            <a:avLst/>
            <a:gdLst>
              <a:gd name="connsiteX0" fmla="*/ 0 w 3197203"/>
              <a:gd name="connsiteY0" fmla="*/ 0 h 294142"/>
              <a:gd name="connsiteX1" fmla="*/ 6395 w 3197203"/>
              <a:gd name="connsiteY1" fmla="*/ 44761 h 294142"/>
              <a:gd name="connsiteX2" fmla="*/ 12789 w 3197203"/>
              <a:gd name="connsiteY2" fmla="*/ 63944 h 294142"/>
              <a:gd name="connsiteX3" fmla="*/ 31972 w 3197203"/>
              <a:gd name="connsiteY3" fmla="*/ 76733 h 294142"/>
              <a:gd name="connsiteX4" fmla="*/ 108705 w 3197203"/>
              <a:gd name="connsiteY4" fmla="*/ 140677 h 294142"/>
              <a:gd name="connsiteX5" fmla="*/ 191833 w 3197203"/>
              <a:gd name="connsiteY5" fmla="*/ 185438 h 294142"/>
              <a:gd name="connsiteX6" fmla="*/ 255777 w 3197203"/>
              <a:gd name="connsiteY6" fmla="*/ 204621 h 294142"/>
              <a:gd name="connsiteX7" fmla="*/ 351693 w 3197203"/>
              <a:gd name="connsiteY7" fmla="*/ 223804 h 294142"/>
              <a:gd name="connsiteX8" fmla="*/ 441214 w 3197203"/>
              <a:gd name="connsiteY8" fmla="*/ 230198 h 294142"/>
              <a:gd name="connsiteX9" fmla="*/ 601074 w 3197203"/>
              <a:gd name="connsiteY9" fmla="*/ 223804 h 294142"/>
              <a:gd name="connsiteX10" fmla="*/ 696991 w 3197203"/>
              <a:gd name="connsiteY10" fmla="*/ 204621 h 294142"/>
              <a:gd name="connsiteX11" fmla="*/ 805695 w 3197203"/>
              <a:gd name="connsiteY11" fmla="*/ 191832 h 294142"/>
              <a:gd name="connsiteX12" fmla="*/ 920795 w 3197203"/>
              <a:gd name="connsiteY12" fmla="*/ 185438 h 294142"/>
              <a:gd name="connsiteX13" fmla="*/ 1055077 w 3197203"/>
              <a:gd name="connsiteY13" fmla="*/ 191832 h 294142"/>
              <a:gd name="connsiteX14" fmla="*/ 1144599 w 3197203"/>
              <a:gd name="connsiteY14" fmla="*/ 204621 h 294142"/>
              <a:gd name="connsiteX15" fmla="*/ 1208543 w 3197203"/>
              <a:gd name="connsiteY15" fmla="*/ 236593 h 294142"/>
              <a:gd name="connsiteX16" fmla="*/ 1272487 w 3197203"/>
              <a:gd name="connsiteY16" fmla="*/ 262170 h 294142"/>
              <a:gd name="connsiteX17" fmla="*/ 1291670 w 3197203"/>
              <a:gd name="connsiteY17" fmla="*/ 268565 h 294142"/>
              <a:gd name="connsiteX18" fmla="*/ 1330037 w 3197203"/>
              <a:gd name="connsiteY18" fmla="*/ 294142 h 294142"/>
              <a:gd name="connsiteX19" fmla="*/ 1362009 w 3197203"/>
              <a:gd name="connsiteY19" fmla="*/ 262170 h 294142"/>
              <a:gd name="connsiteX20" fmla="*/ 1381192 w 3197203"/>
              <a:gd name="connsiteY20" fmla="*/ 242987 h 294142"/>
              <a:gd name="connsiteX21" fmla="*/ 1413164 w 3197203"/>
              <a:gd name="connsiteY21" fmla="*/ 236593 h 294142"/>
              <a:gd name="connsiteX22" fmla="*/ 1438742 w 3197203"/>
              <a:gd name="connsiteY22" fmla="*/ 230198 h 294142"/>
              <a:gd name="connsiteX23" fmla="*/ 1515474 w 3197203"/>
              <a:gd name="connsiteY23" fmla="*/ 217410 h 294142"/>
              <a:gd name="connsiteX24" fmla="*/ 1668940 w 3197203"/>
              <a:gd name="connsiteY24" fmla="*/ 211015 h 294142"/>
              <a:gd name="connsiteX25" fmla="*/ 1816012 w 3197203"/>
              <a:gd name="connsiteY25" fmla="*/ 217410 h 294142"/>
              <a:gd name="connsiteX26" fmla="*/ 1841589 w 3197203"/>
              <a:gd name="connsiteY26" fmla="*/ 223804 h 294142"/>
              <a:gd name="connsiteX27" fmla="*/ 2001449 w 3197203"/>
              <a:gd name="connsiteY27" fmla="*/ 236593 h 294142"/>
              <a:gd name="connsiteX28" fmla="*/ 2148521 w 3197203"/>
              <a:gd name="connsiteY28" fmla="*/ 242987 h 294142"/>
              <a:gd name="connsiteX29" fmla="*/ 2257226 w 3197203"/>
              <a:gd name="connsiteY29" fmla="*/ 249382 h 294142"/>
              <a:gd name="connsiteX30" fmla="*/ 2717623 w 3197203"/>
              <a:gd name="connsiteY30" fmla="*/ 255776 h 294142"/>
              <a:gd name="connsiteX31" fmla="*/ 2896666 w 3197203"/>
              <a:gd name="connsiteY31" fmla="*/ 249382 h 294142"/>
              <a:gd name="connsiteX32" fmla="*/ 3043737 w 3197203"/>
              <a:gd name="connsiteY32" fmla="*/ 236593 h 294142"/>
              <a:gd name="connsiteX33" fmla="*/ 3082104 w 3197203"/>
              <a:gd name="connsiteY33" fmla="*/ 230198 h 294142"/>
              <a:gd name="connsiteX34" fmla="*/ 3146048 w 3197203"/>
              <a:gd name="connsiteY34" fmla="*/ 204621 h 294142"/>
              <a:gd name="connsiteX35" fmla="*/ 3178020 w 3197203"/>
              <a:gd name="connsiteY35" fmla="*/ 166254 h 294142"/>
              <a:gd name="connsiteX36" fmla="*/ 3190809 w 3197203"/>
              <a:gd name="connsiteY36" fmla="*/ 147071 h 294142"/>
              <a:gd name="connsiteX37" fmla="*/ 3197203 w 3197203"/>
              <a:gd name="connsiteY37" fmla="*/ 127888 h 294142"/>
              <a:gd name="connsiteX38" fmla="*/ 3178020 w 3197203"/>
              <a:gd name="connsiteY38" fmla="*/ 44761 h 294142"/>
              <a:gd name="connsiteX39" fmla="*/ 3158837 w 3197203"/>
              <a:gd name="connsiteY39" fmla="*/ 0 h 29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7203" h="294142">
                <a:moveTo>
                  <a:pt x="0" y="0"/>
                </a:moveTo>
                <a:cubicBezTo>
                  <a:pt x="2132" y="14920"/>
                  <a:pt x="3439" y="29982"/>
                  <a:pt x="6395" y="44761"/>
                </a:cubicBezTo>
                <a:cubicBezTo>
                  <a:pt x="7717" y="51370"/>
                  <a:pt x="8579" y="58681"/>
                  <a:pt x="12789" y="63944"/>
                </a:cubicBezTo>
                <a:cubicBezTo>
                  <a:pt x="17590" y="69945"/>
                  <a:pt x="26285" y="71563"/>
                  <a:pt x="31972" y="76733"/>
                </a:cubicBezTo>
                <a:cubicBezTo>
                  <a:pt x="130688" y="166474"/>
                  <a:pt x="45424" y="104515"/>
                  <a:pt x="108705" y="140677"/>
                </a:cubicBezTo>
                <a:cubicBezTo>
                  <a:pt x="147333" y="162751"/>
                  <a:pt x="122203" y="162229"/>
                  <a:pt x="191833" y="185438"/>
                </a:cubicBezTo>
                <a:cubicBezTo>
                  <a:pt x="213470" y="192650"/>
                  <a:pt x="232777" y="199394"/>
                  <a:pt x="255777" y="204621"/>
                </a:cubicBezTo>
                <a:cubicBezTo>
                  <a:pt x="287571" y="211847"/>
                  <a:pt x="319171" y="221481"/>
                  <a:pt x="351693" y="223804"/>
                </a:cubicBezTo>
                <a:lnTo>
                  <a:pt x="441214" y="230198"/>
                </a:lnTo>
                <a:cubicBezTo>
                  <a:pt x="494501" y="228067"/>
                  <a:pt x="548009" y="229110"/>
                  <a:pt x="601074" y="223804"/>
                </a:cubicBezTo>
                <a:cubicBezTo>
                  <a:pt x="633518" y="220560"/>
                  <a:pt x="664713" y="209233"/>
                  <a:pt x="696991" y="204621"/>
                </a:cubicBezTo>
                <a:cubicBezTo>
                  <a:pt x="740748" y="198369"/>
                  <a:pt x="758320" y="195216"/>
                  <a:pt x="805695" y="191832"/>
                </a:cubicBezTo>
                <a:cubicBezTo>
                  <a:pt x="844023" y="189094"/>
                  <a:pt x="882428" y="187569"/>
                  <a:pt x="920795" y="185438"/>
                </a:cubicBezTo>
                <a:cubicBezTo>
                  <a:pt x="965556" y="187569"/>
                  <a:pt x="1010372" y="188749"/>
                  <a:pt x="1055077" y="191832"/>
                </a:cubicBezTo>
                <a:cubicBezTo>
                  <a:pt x="1082392" y="193716"/>
                  <a:pt x="1116975" y="200017"/>
                  <a:pt x="1144599" y="204621"/>
                </a:cubicBezTo>
                <a:cubicBezTo>
                  <a:pt x="1165914" y="215278"/>
                  <a:pt x="1185935" y="229057"/>
                  <a:pt x="1208543" y="236593"/>
                </a:cubicBezTo>
                <a:cubicBezTo>
                  <a:pt x="1295858" y="265699"/>
                  <a:pt x="1206633" y="233947"/>
                  <a:pt x="1272487" y="262170"/>
                </a:cubicBezTo>
                <a:cubicBezTo>
                  <a:pt x="1278682" y="264825"/>
                  <a:pt x="1285778" y="265292"/>
                  <a:pt x="1291670" y="268565"/>
                </a:cubicBezTo>
                <a:cubicBezTo>
                  <a:pt x="1305106" y="276029"/>
                  <a:pt x="1330037" y="294142"/>
                  <a:pt x="1330037" y="294142"/>
                </a:cubicBezTo>
                <a:cubicBezTo>
                  <a:pt x="1353483" y="258973"/>
                  <a:pt x="1330037" y="288813"/>
                  <a:pt x="1362009" y="262170"/>
                </a:cubicBezTo>
                <a:cubicBezTo>
                  <a:pt x="1368956" y="256381"/>
                  <a:pt x="1373104" y="247031"/>
                  <a:pt x="1381192" y="242987"/>
                </a:cubicBezTo>
                <a:cubicBezTo>
                  <a:pt x="1390913" y="238127"/>
                  <a:pt x="1402554" y="238951"/>
                  <a:pt x="1413164" y="236593"/>
                </a:cubicBezTo>
                <a:cubicBezTo>
                  <a:pt x="1421743" y="234687"/>
                  <a:pt x="1430163" y="232104"/>
                  <a:pt x="1438742" y="230198"/>
                </a:cubicBezTo>
                <a:cubicBezTo>
                  <a:pt x="1459015" y="225693"/>
                  <a:pt x="1496673" y="218623"/>
                  <a:pt x="1515474" y="217410"/>
                </a:cubicBezTo>
                <a:cubicBezTo>
                  <a:pt x="1566568" y="214114"/>
                  <a:pt x="1617785" y="213147"/>
                  <a:pt x="1668940" y="211015"/>
                </a:cubicBezTo>
                <a:cubicBezTo>
                  <a:pt x="1717964" y="213147"/>
                  <a:pt x="1767076" y="213785"/>
                  <a:pt x="1816012" y="217410"/>
                </a:cubicBezTo>
                <a:cubicBezTo>
                  <a:pt x="1824776" y="218059"/>
                  <a:pt x="1832903" y="222468"/>
                  <a:pt x="1841589" y="223804"/>
                </a:cubicBezTo>
                <a:cubicBezTo>
                  <a:pt x="1887453" y="230860"/>
                  <a:pt x="1960686" y="234503"/>
                  <a:pt x="2001449" y="236593"/>
                </a:cubicBezTo>
                <a:lnTo>
                  <a:pt x="2148521" y="242987"/>
                </a:lnTo>
                <a:cubicBezTo>
                  <a:pt x="2184773" y="244800"/>
                  <a:pt x="2220938" y="248567"/>
                  <a:pt x="2257226" y="249382"/>
                </a:cubicBezTo>
                <a:lnTo>
                  <a:pt x="2717623" y="255776"/>
                </a:lnTo>
                <a:lnTo>
                  <a:pt x="2896666" y="249382"/>
                </a:lnTo>
                <a:cubicBezTo>
                  <a:pt x="2977481" y="245709"/>
                  <a:pt x="2981266" y="246204"/>
                  <a:pt x="3043737" y="236593"/>
                </a:cubicBezTo>
                <a:cubicBezTo>
                  <a:pt x="3056552" y="234621"/>
                  <a:pt x="3069526" y="233343"/>
                  <a:pt x="3082104" y="230198"/>
                </a:cubicBezTo>
                <a:cubicBezTo>
                  <a:pt x="3113713" y="222296"/>
                  <a:pt x="3119586" y="217852"/>
                  <a:pt x="3146048" y="204621"/>
                </a:cubicBezTo>
                <a:cubicBezTo>
                  <a:pt x="3177800" y="156994"/>
                  <a:pt x="3136991" y="215489"/>
                  <a:pt x="3178020" y="166254"/>
                </a:cubicBezTo>
                <a:cubicBezTo>
                  <a:pt x="3182940" y="160350"/>
                  <a:pt x="3186546" y="153465"/>
                  <a:pt x="3190809" y="147071"/>
                </a:cubicBezTo>
                <a:cubicBezTo>
                  <a:pt x="3192940" y="140677"/>
                  <a:pt x="3197203" y="134628"/>
                  <a:pt x="3197203" y="127888"/>
                </a:cubicBezTo>
                <a:cubicBezTo>
                  <a:pt x="3197203" y="79666"/>
                  <a:pt x="3191969" y="83122"/>
                  <a:pt x="3178020" y="44761"/>
                </a:cubicBezTo>
                <a:cubicBezTo>
                  <a:pt x="3162314" y="1571"/>
                  <a:pt x="3175202" y="16365"/>
                  <a:pt x="3158837" y="0"/>
                </a:cubicBezTo>
              </a:path>
            </a:pathLst>
          </a:custGeom>
          <a:noFill/>
          <a:ln>
            <a:solidFill>
              <a:srgbClr val="EA7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8E76E93-A909-834A-A5B8-434C88278D42}"/>
              </a:ext>
            </a:extLst>
          </p:cNvPr>
          <p:cNvSpPr/>
          <p:nvPr/>
        </p:nvSpPr>
        <p:spPr>
          <a:xfrm>
            <a:off x="2912227" y="3434705"/>
            <a:ext cx="958341" cy="955091"/>
          </a:xfrm>
          <a:prstGeom prst="rect">
            <a:avLst/>
          </a:prstGeom>
          <a:solidFill>
            <a:srgbClr val="E687A9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n w="0"/>
                <a:solidFill>
                  <a:schemeClr val="tx1"/>
                </a:solidFill>
              </a:rPr>
              <a:t>Event Finder App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A64F060-C1EC-0343-AFF3-C78DD53A5911}"/>
              </a:ext>
            </a:extLst>
          </p:cNvPr>
          <p:cNvSpPr/>
          <p:nvPr/>
        </p:nvSpPr>
        <p:spPr>
          <a:xfrm>
            <a:off x="3613659" y="4112735"/>
            <a:ext cx="958341" cy="572145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Find </a:t>
            </a:r>
            <a:r>
              <a:rPr lang="de-DE" sz="1200" err="1">
                <a:ln w="0"/>
                <a:solidFill>
                  <a:schemeClr val="tx1"/>
                </a:solidFill>
              </a:rPr>
              <a:t>and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create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events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A26144-4AF4-A945-ACCA-05A3F921E458}"/>
              </a:ext>
            </a:extLst>
          </p:cNvPr>
          <p:cNvSpPr/>
          <p:nvPr/>
        </p:nvSpPr>
        <p:spPr>
          <a:xfrm>
            <a:off x="5339032" y="4118730"/>
            <a:ext cx="855774" cy="572145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n w="0"/>
                <a:solidFill>
                  <a:schemeClr val="tx1"/>
                </a:solidFill>
              </a:rPr>
              <a:t>Map</a:t>
            </a:r>
            <a:r>
              <a:rPr lang="de-DE">
                <a:ln w="0"/>
                <a:solidFill>
                  <a:schemeClr val="tx1"/>
                </a:solidFill>
              </a:rPr>
              <a:t> View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A17B9E-E055-984C-BF7F-1E38B470538E}"/>
              </a:ext>
            </a:extLst>
          </p:cNvPr>
          <p:cNvSpPr/>
          <p:nvPr/>
        </p:nvSpPr>
        <p:spPr>
          <a:xfrm>
            <a:off x="6154751" y="3950867"/>
            <a:ext cx="873788" cy="672369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ln w="0"/>
                <a:solidFill>
                  <a:schemeClr val="tx1"/>
                </a:solidFill>
              </a:rPr>
              <a:t>Swipe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interaction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B5C5162-AC7C-9349-81C7-21E3BD1A8078}"/>
              </a:ext>
            </a:extLst>
          </p:cNvPr>
          <p:cNvSpPr/>
          <p:nvPr/>
        </p:nvSpPr>
        <p:spPr>
          <a:xfrm>
            <a:off x="1098081" y="3545613"/>
            <a:ext cx="655719" cy="67923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Mobile </a:t>
            </a:r>
            <a:r>
              <a:rPr lang="de-DE" sz="1200" err="1">
                <a:ln w="0"/>
                <a:solidFill>
                  <a:schemeClr val="tx1"/>
                </a:solidFill>
              </a:rPr>
              <a:t>user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6298A97-80AE-B549-90A4-69CB134447D7}"/>
              </a:ext>
            </a:extLst>
          </p:cNvPr>
          <p:cNvSpPr/>
          <p:nvPr/>
        </p:nvSpPr>
        <p:spPr>
          <a:xfrm>
            <a:off x="1518709" y="4133430"/>
            <a:ext cx="655719" cy="67923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18-45 </a:t>
            </a:r>
            <a:r>
              <a:rPr lang="de-DE" sz="1200" err="1">
                <a:ln w="0"/>
                <a:solidFill>
                  <a:schemeClr val="tx1"/>
                </a:solidFill>
              </a:rPr>
              <a:t>years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5475455-BBC0-4747-B122-3EDAA739440F}"/>
              </a:ext>
            </a:extLst>
          </p:cNvPr>
          <p:cNvSpPr/>
          <p:nvPr/>
        </p:nvSpPr>
        <p:spPr>
          <a:xfrm>
            <a:off x="191690" y="1803441"/>
            <a:ext cx="767107" cy="840867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n w="0"/>
                <a:solidFill>
                  <a:schemeClr val="tx1"/>
                </a:solidFill>
              </a:rPr>
              <a:t>3 </a:t>
            </a:r>
            <a:r>
              <a:rPr lang="de-DE" err="1">
                <a:ln w="0"/>
                <a:solidFill>
                  <a:schemeClr val="tx1"/>
                </a:solidFill>
              </a:rPr>
              <a:t>Ideas</a:t>
            </a:r>
            <a:endParaRPr lang="de-DE">
              <a:ln w="0"/>
              <a:solidFill>
                <a:schemeClr val="tx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00DCE9-2037-5A43-AA8D-379E7208D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45</a:t>
            </a:fld>
            <a:endParaRPr lang="en-GB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03A0733-22C6-BC47-A5B9-27DF025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Inter"/>
              </a:rPr>
              <a:t>How it all started</a:t>
            </a:r>
            <a:endParaRPr lang="en-US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7ACDB6F-6F12-724C-881B-A28EE0B49C0D}"/>
              </a:ext>
            </a:extLst>
          </p:cNvPr>
          <p:cNvGrpSpPr/>
          <p:nvPr/>
        </p:nvGrpSpPr>
        <p:grpSpPr>
          <a:xfrm>
            <a:off x="2244390" y="3728671"/>
            <a:ext cx="439200" cy="275040"/>
            <a:chOff x="2703011" y="3776026"/>
            <a:chExt cx="43920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2716397-67BB-9C41-9421-1FEAB0D9E3F1}"/>
                    </a:ext>
                  </a:extLst>
                </p14:cNvPr>
                <p14:cNvContentPartPr/>
                <p14:nvPr/>
              </p14:nvContentPartPr>
              <p14:xfrm>
                <a:off x="2747651" y="3776026"/>
                <a:ext cx="394560" cy="199800"/>
              </p14:xfrm>
            </p:contentPart>
          </mc:Choice>
          <mc:Fallback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22716397-67BB-9C41-9421-1FEAB0D9E3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8659" y="3767026"/>
                  <a:ext cx="412184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7E7AE3BD-91A6-154F-88BF-3DE47DB46747}"/>
                    </a:ext>
                  </a:extLst>
                </p14:cNvPr>
                <p14:cNvContentPartPr/>
                <p14:nvPr/>
              </p14:nvContentPartPr>
              <p14:xfrm>
                <a:off x="2703011" y="3863866"/>
                <a:ext cx="165600" cy="187200"/>
              </p14:xfrm>
            </p:contentPart>
          </mc:Choice>
          <mc:Fallback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7E7AE3BD-91A6-154F-88BF-3DE47DB467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4011" y="3854866"/>
                  <a:ext cx="1832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8FCA083-5CBF-404B-81E4-2CFD0E636C9B}"/>
              </a:ext>
            </a:extLst>
          </p:cNvPr>
          <p:cNvGrpSpPr/>
          <p:nvPr/>
        </p:nvGrpSpPr>
        <p:grpSpPr>
          <a:xfrm>
            <a:off x="3989520" y="3666952"/>
            <a:ext cx="701432" cy="244980"/>
            <a:chOff x="3989520" y="3666952"/>
            <a:chExt cx="701432" cy="2449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71D757FB-D755-1949-B47E-3FE906383D47}"/>
                    </a:ext>
                  </a:extLst>
                </p14:cNvPr>
                <p14:cNvContentPartPr/>
                <p14:nvPr/>
              </p14:nvContentPartPr>
              <p14:xfrm>
                <a:off x="3989520" y="3666952"/>
                <a:ext cx="582480" cy="14472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71D757FB-D755-1949-B47E-3FE906383D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0520" y="3657952"/>
                  <a:ext cx="600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00F432E0-6305-AD4E-8680-5003FA976A7C}"/>
                    </a:ext>
                  </a:extLst>
                </p14:cNvPr>
                <p14:cNvContentPartPr/>
                <p14:nvPr/>
              </p14:nvContentPartPr>
              <p14:xfrm>
                <a:off x="4537952" y="3711412"/>
                <a:ext cx="153000" cy="20052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00F432E0-6305-AD4E-8680-5003FA976A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8952" y="3702396"/>
                  <a:ext cx="170640" cy="21819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Rechteck 51">
            <a:extLst>
              <a:ext uri="{FF2B5EF4-FFF2-40B4-BE49-F238E27FC236}">
                <a16:creationId xmlns:a16="http://schemas.microsoft.com/office/drawing/2014/main" id="{78470D11-7F3A-7F45-9A1F-998BB00250D3}"/>
              </a:ext>
            </a:extLst>
          </p:cNvPr>
          <p:cNvSpPr/>
          <p:nvPr/>
        </p:nvSpPr>
        <p:spPr>
          <a:xfrm>
            <a:off x="5423728" y="3368549"/>
            <a:ext cx="774157" cy="685725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Chat </a:t>
            </a:r>
            <a:r>
              <a:rPr lang="de-DE" sz="1200" err="1">
                <a:ln w="0"/>
                <a:solidFill>
                  <a:schemeClr val="tx1"/>
                </a:solidFill>
              </a:rPr>
              <a:t>function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F0C3EC9-59D4-7146-8105-18F74592E299}"/>
              </a:ext>
            </a:extLst>
          </p:cNvPr>
          <p:cNvSpPr/>
          <p:nvPr/>
        </p:nvSpPr>
        <p:spPr>
          <a:xfrm>
            <a:off x="7028539" y="4351965"/>
            <a:ext cx="855774" cy="61018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ln w="0"/>
                <a:solidFill>
                  <a:schemeClr val="tx1"/>
                </a:solidFill>
              </a:rPr>
              <a:t>Attending</a:t>
            </a:r>
            <a:r>
              <a:rPr lang="de-DE" sz="1200">
                <a:ln w="0"/>
                <a:solidFill>
                  <a:schemeClr val="tx1"/>
                </a:solidFill>
              </a:rPr>
              <a:t> Events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80AAB60-DB88-CA4C-8D59-4BA6702095BF}"/>
              </a:ext>
            </a:extLst>
          </p:cNvPr>
          <p:cNvSpPr/>
          <p:nvPr/>
        </p:nvSpPr>
        <p:spPr>
          <a:xfrm>
            <a:off x="7720673" y="3936453"/>
            <a:ext cx="615924" cy="527850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Profile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A28D917-7765-DF41-AF17-E6E4EBCA60A8}"/>
              </a:ext>
            </a:extLst>
          </p:cNvPr>
          <p:cNvSpPr/>
          <p:nvPr/>
        </p:nvSpPr>
        <p:spPr>
          <a:xfrm>
            <a:off x="6643360" y="3432882"/>
            <a:ext cx="740487" cy="637250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Search </a:t>
            </a:r>
            <a:r>
              <a:rPr lang="de-DE" sz="1200" err="1">
                <a:ln w="0"/>
                <a:solidFill>
                  <a:schemeClr val="tx1"/>
                </a:solidFill>
              </a:rPr>
              <a:t>near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my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F0FE35C-16FC-3A48-80C2-E94D7EE04E7B}"/>
              </a:ext>
            </a:extLst>
          </p:cNvPr>
          <p:cNvSpPr/>
          <p:nvPr/>
        </p:nvSpPr>
        <p:spPr>
          <a:xfrm>
            <a:off x="6733204" y="1819391"/>
            <a:ext cx="864548" cy="720794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Brain </a:t>
            </a:r>
            <a:r>
              <a:rPr lang="de-DE" sz="1200" err="1">
                <a:ln w="0"/>
                <a:solidFill>
                  <a:schemeClr val="tx1"/>
                </a:solidFill>
              </a:rPr>
              <a:t>Storming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193B3C-A509-C544-96C1-3EC556A4530F}"/>
              </a:ext>
            </a:extLst>
          </p:cNvPr>
          <p:cNvSpPr/>
          <p:nvPr/>
        </p:nvSpPr>
        <p:spPr>
          <a:xfrm>
            <a:off x="6533470" y="1122831"/>
            <a:ext cx="719221" cy="696560"/>
          </a:xfrm>
          <a:prstGeom prst="rect">
            <a:avLst/>
          </a:prstGeom>
          <a:solidFill>
            <a:srgbClr val="E4EBF3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ln w="0"/>
                <a:solidFill>
                  <a:schemeClr val="tx1"/>
                </a:solidFill>
              </a:rPr>
              <a:t>Mind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Map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FDB3E05A-A810-B849-AAFC-C4CF92581A27}"/>
              </a:ext>
            </a:extLst>
          </p:cNvPr>
          <p:cNvSpPr/>
          <p:nvPr/>
        </p:nvSpPr>
        <p:spPr>
          <a:xfrm>
            <a:off x="439066" y="3912127"/>
            <a:ext cx="655719" cy="67923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Open </a:t>
            </a:r>
            <a:r>
              <a:rPr lang="de-DE" sz="1200" err="1">
                <a:ln w="0"/>
                <a:solidFill>
                  <a:schemeClr val="tx1"/>
                </a:solidFill>
              </a:rPr>
              <a:t>minded</a:t>
            </a:r>
            <a:r>
              <a:rPr lang="de-DE" sz="1200">
                <a:ln w="0"/>
                <a:solidFill>
                  <a:schemeClr val="tx1"/>
                </a:solidFill>
              </a:rPr>
              <a:t> </a:t>
            </a:r>
            <a:r>
              <a:rPr lang="de-DE" sz="1200" err="1">
                <a:ln w="0"/>
                <a:solidFill>
                  <a:schemeClr val="tx1"/>
                </a:solidFill>
              </a:rPr>
              <a:t>people</a:t>
            </a:r>
            <a:endParaRPr lang="de-DE" sz="1200">
              <a:ln w="0"/>
              <a:solidFill>
                <a:schemeClr val="tx1"/>
              </a:solidFill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57D22AF6-DE8D-6841-9489-E389FDA94904}"/>
              </a:ext>
            </a:extLst>
          </p:cNvPr>
          <p:cNvSpPr/>
          <p:nvPr/>
        </p:nvSpPr>
        <p:spPr>
          <a:xfrm>
            <a:off x="7329386" y="3326955"/>
            <a:ext cx="615924" cy="527850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ln w="0"/>
                <a:solidFill>
                  <a:schemeClr val="tx1"/>
                </a:solidFill>
              </a:rPr>
              <a:t>Travel Mode</a:t>
            </a:r>
          </a:p>
        </p:txBody>
      </p:sp>
    </p:spTree>
    <p:extLst>
      <p:ext uri="{BB962C8B-B14F-4D97-AF65-F5344CB8AC3E}">
        <p14:creationId xmlns:p14="http://schemas.microsoft.com/office/powerpoint/2010/main" val="330654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extLst>
              <a:ext uri="{FF2B5EF4-FFF2-40B4-BE49-F238E27FC236}">
                <a16:creationId xmlns:a16="http://schemas.microsoft.com/office/drawing/2014/main" id="{598DD792-3DBA-E344-A532-0C19EF065742}"/>
              </a:ext>
            </a:extLst>
          </p:cNvPr>
          <p:cNvSpPr/>
          <p:nvPr/>
        </p:nvSpPr>
        <p:spPr>
          <a:xfrm>
            <a:off x="1831337" y="2184849"/>
            <a:ext cx="878159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Senior professional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46</a:t>
            </a:fld>
            <a:endParaRPr lang="en-GB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92484CC9-9C43-4443-BE96-59996C33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>
                <a:solidFill>
                  <a:schemeClr val="tx1"/>
                </a:solidFill>
                <a:ea typeface="Inter"/>
                <a:cs typeface="Inter"/>
                <a:sym typeface="Inter"/>
              </a:rPr>
              <a:t>LoFi</a:t>
            </a:r>
            <a:r>
              <a:rPr lang="en-GB">
                <a:solidFill>
                  <a:schemeClr val="tx1"/>
                </a:solidFill>
                <a:ea typeface="Inter"/>
                <a:cs typeface="Inter"/>
                <a:sym typeface="Inter"/>
              </a:rPr>
              <a:t> Paper Prototype</a:t>
            </a:r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070224B0-F793-F141-AA73-94C3EA67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22B379E-4BB2-EF44-BC1A-3E1CF789574C}"/>
              </a:ext>
            </a:extLst>
          </p:cNvPr>
          <p:cNvSpPr/>
          <p:nvPr/>
        </p:nvSpPr>
        <p:spPr>
          <a:xfrm>
            <a:off x="6839465" y="837831"/>
            <a:ext cx="393333" cy="572700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9DB4FC8-3F8C-DF43-9AC1-4BBFC1466EB8}"/>
              </a:ext>
            </a:extLst>
          </p:cNvPr>
          <p:cNvSpPr txBox="1"/>
          <p:nvPr/>
        </p:nvSpPr>
        <p:spPr>
          <a:xfrm>
            <a:off x="6375564" y="2086291"/>
            <a:ext cx="151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learned</a:t>
            </a:r>
            <a:r>
              <a:rPr lang="de-DE" b="1"/>
              <a:t> ...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C57E05-88B8-AF4A-A0E2-4468C71AA307}"/>
              </a:ext>
            </a:extLst>
          </p:cNvPr>
          <p:cNvSpPr txBox="1"/>
          <p:nvPr/>
        </p:nvSpPr>
        <p:spPr>
          <a:xfrm>
            <a:off x="297472" y="1833604"/>
            <a:ext cx="151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3 different </a:t>
            </a:r>
            <a:r>
              <a:rPr lang="de-DE" err="1"/>
              <a:t>Personas</a:t>
            </a:r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1191B80-FFFF-EC4E-B4F8-F9A39AC05A39}"/>
              </a:ext>
            </a:extLst>
          </p:cNvPr>
          <p:cNvSpPr txBox="1"/>
          <p:nvPr/>
        </p:nvSpPr>
        <p:spPr>
          <a:xfrm>
            <a:off x="262284" y="2824016"/>
            <a:ext cx="151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User Goals and Scenarios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34BED6C-45C7-9D42-9FEB-8A90344B1EF1}"/>
              </a:ext>
            </a:extLst>
          </p:cNvPr>
          <p:cNvSpPr/>
          <p:nvPr/>
        </p:nvSpPr>
        <p:spPr>
          <a:xfrm>
            <a:off x="1372934" y="1825221"/>
            <a:ext cx="681778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08837D6-4DBA-C94B-BFD3-BFA7E6625073}"/>
              </a:ext>
            </a:extLst>
          </p:cNvPr>
          <p:cNvSpPr/>
          <p:nvPr/>
        </p:nvSpPr>
        <p:spPr>
          <a:xfrm>
            <a:off x="2037396" y="1646122"/>
            <a:ext cx="878159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Young professional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8F8E73E-9782-5A4C-A8E6-9B82E1974535}"/>
              </a:ext>
            </a:extLst>
          </p:cNvPr>
          <p:cNvSpPr/>
          <p:nvPr/>
        </p:nvSpPr>
        <p:spPr>
          <a:xfrm>
            <a:off x="6482809" y="2487822"/>
            <a:ext cx="1155888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Information </a:t>
            </a:r>
            <a:r>
              <a:rPr lang="de-DE" sz="1100" err="1">
                <a:ln w="0"/>
                <a:solidFill>
                  <a:schemeClr val="tx1"/>
                </a:solidFill>
              </a:rPr>
              <a:t>Structure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is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partly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misleading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F2E022A9-02C8-B44D-BF15-EDEA74D5EC23}"/>
              </a:ext>
            </a:extLst>
          </p:cNvPr>
          <p:cNvSpPr/>
          <p:nvPr/>
        </p:nvSpPr>
        <p:spPr>
          <a:xfrm>
            <a:off x="7379120" y="3636966"/>
            <a:ext cx="1155888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Logic</a:t>
            </a:r>
            <a:r>
              <a:rPr lang="de-DE" sz="1100">
                <a:ln w="0"/>
                <a:solidFill>
                  <a:schemeClr val="tx1"/>
                </a:solidFill>
              </a:rPr>
              <a:t> of </a:t>
            </a:r>
            <a:r>
              <a:rPr lang="de-DE" sz="1100" err="1">
                <a:ln w="0"/>
                <a:solidFill>
                  <a:schemeClr val="tx1"/>
                </a:solidFill>
              </a:rPr>
              <a:t>Swipe</a:t>
            </a:r>
            <a:r>
              <a:rPr lang="de-DE" sz="1100">
                <a:ln w="0"/>
                <a:solidFill>
                  <a:schemeClr val="tx1"/>
                </a:solidFill>
              </a:rPr>
              <a:t> Mode ?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77AB617-E9E1-D145-8993-CFD51C37E2E2}"/>
              </a:ext>
            </a:extLst>
          </p:cNvPr>
          <p:cNvSpPr/>
          <p:nvPr/>
        </p:nvSpPr>
        <p:spPr>
          <a:xfrm>
            <a:off x="6444020" y="3442472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Wording </a:t>
            </a:r>
            <a:r>
              <a:rPr lang="de-DE" sz="1100" err="1">
                <a:ln w="0"/>
                <a:solidFill>
                  <a:schemeClr val="tx1"/>
                </a:solidFill>
              </a:rPr>
              <a:t>Issues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020B442-3A83-3B4F-8E06-A719CE1B3C15}"/>
              </a:ext>
            </a:extLst>
          </p:cNvPr>
          <p:cNvSpPr/>
          <p:nvPr/>
        </p:nvSpPr>
        <p:spPr>
          <a:xfrm>
            <a:off x="6557595" y="4160187"/>
            <a:ext cx="957071" cy="523221"/>
          </a:xfrm>
          <a:prstGeom prst="rect">
            <a:avLst/>
          </a:prstGeom>
          <a:solidFill>
            <a:srgbClr val="C47290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bg1"/>
                </a:solidFill>
              </a:rPr>
              <a:t>Users </a:t>
            </a:r>
            <a:r>
              <a:rPr lang="de-DE" sz="1100" err="1">
                <a:ln w="0"/>
                <a:solidFill>
                  <a:schemeClr val="bg1"/>
                </a:solidFill>
              </a:rPr>
              <a:t>liked</a:t>
            </a:r>
            <a:r>
              <a:rPr lang="de-DE" sz="1100">
                <a:ln w="0"/>
                <a:solidFill>
                  <a:schemeClr val="bg1"/>
                </a:solidFill>
              </a:rPr>
              <a:t> the </a:t>
            </a:r>
            <a:r>
              <a:rPr lang="de-DE" sz="1100" err="1">
                <a:ln w="0"/>
                <a:solidFill>
                  <a:schemeClr val="bg1"/>
                </a:solidFill>
              </a:rPr>
              <a:t>available</a:t>
            </a:r>
            <a:r>
              <a:rPr lang="de-DE" sz="1100">
                <a:ln w="0"/>
                <a:solidFill>
                  <a:schemeClr val="bg1"/>
                </a:solidFill>
              </a:rPr>
              <a:t> </a:t>
            </a:r>
            <a:r>
              <a:rPr lang="de-DE" sz="1100" err="1">
                <a:ln w="0"/>
                <a:solidFill>
                  <a:schemeClr val="bg1"/>
                </a:solidFill>
              </a:rPr>
              <a:t>functions</a:t>
            </a:r>
            <a:endParaRPr lang="de-DE" sz="1100">
              <a:ln w="0"/>
              <a:solidFill>
                <a:schemeClr val="bg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7764EE0-B0AE-2944-B1EA-9C11B79A2162}"/>
              </a:ext>
            </a:extLst>
          </p:cNvPr>
          <p:cNvSpPr/>
          <p:nvPr/>
        </p:nvSpPr>
        <p:spPr>
          <a:xfrm>
            <a:off x="7413931" y="2985400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Private vs. Professional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E952868-6046-6142-B023-C021587A8DF7}"/>
              </a:ext>
            </a:extLst>
          </p:cNvPr>
          <p:cNvSpPr/>
          <p:nvPr/>
        </p:nvSpPr>
        <p:spPr>
          <a:xfrm>
            <a:off x="7782093" y="2408978"/>
            <a:ext cx="957071" cy="523221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Moderation of private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r>
              <a:rPr lang="de-DE" sz="1100">
                <a:ln w="0"/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562AA23-B9F6-AA45-8274-89732E8FC71E}"/>
              </a:ext>
            </a:extLst>
          </p:cNvPr>
          <p:cNvSpPr/>
          <p:nvPr/>
        </p:nvSpPr>
        <p:spPr>
          <a:xfrm>
            <a:off x="1062527" y="3291276"/>
            <a:ext cx="681778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Find </a:t>
            </a:r>
            <a:r>
              <a:rPr lang="de-DE" sz="1100" err="1">
                <a:ln w="0"/>
                <a:solidFill>
                  <a:schemeClr val="tx1"/>
                </a:solidFill>
              </a:rPr>
              <a:t>right</a:t>
            </a:r>
            <a:r>
              <a:rPr lang="de-DE" sz="1100">
                <a:ln w="0"/>
                <a:solidFill>
                  <a:schemeClr val="tx1"/>
                </a:solidFill>
              </a:rPr>
              <a:t>  Event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F0365DD-1554-D947-967F-659E549DA78A}"/>
              </a:ext>
            </a:extLst>
          </p:cNvPr>
          <p:cNvGrpSpPr/>
          <p:nvPr/>
        </p:nvGrpSpPr>
        <p:grpSpPr>
          <a:xfrm>
            <a:off x="3813463" y="1913996"/>
            <a:ext cx="1469043" cy="1291660"/>
            <a:chOff x="4480967" y="2733136"/>
            <a:chExt cx="1469043" cy="1291660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E4B0E74-7259-3847-BAE9-1EFE92DAC1FC}"/>
                </a:ext>
              </a:extLst>
            </p:cNvPr>
            <p:cNvSpPr txBox="1"/>
            <p:nvPr/>
          </p:nvSpPr>
          <p:spPr>
            <a:xfrm>
              <a:off x="4558762" y="3717019"/>
              <a:ext cx="7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Figma</a:t>
              </a:r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C11ACD1-A9C8-DF43-A5F8-8E3EE9B30771}"/>
                </a:ext>
              </a:extLst>
            </p:cNvPr>
            <p:cNvSpPr txBox="1"/>
            <p:nvPr/>
          </p:nvSpPr>
          <p:spPr>
            <a:xfrm>
              <a:off x="4902731" y="2733136"/>
              <a:ext cx="712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Miro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68C1A71-60EC-2341-8BF8-5C9C944692C4}"/>
                </a:ext>
              </a:extLst>
            </p:cNvPr>
            <p:cNvSpPr txBox="1"/>
            <p:nvPr/>
          </p:nvSpPr>
          <p:spPr>
            <a:xfrm>
              <a:off x="4480967" y="3024813"/>
              <a:ext cx="14643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/>
                <a:t>Thinking</a:t>
              </a:r>
              <a:r>
                <a:rPr lang="de-DE"/>
                <a:t> </a:t>
              </a:r>
              <a:r>
                <a:rPr lang="de-DE" err="1"/>
                <a:t>aloud</a:t>
              </a:r>
              <a:endParaRPr lang="de-DE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CDA8C6-C2E0-CF43-B57A-F84703A7B5A2}"/>
                </a:ext>
              </a:extLst>
            </p:cNvPr>
            <p:cNvSpPr txBox="1"/>
            <p:nvPr/>
          </p:nvSpPr>
          <p:spPr>
            <a:xfrm>
              <a:off x="4805015" y="3367861"/>
              <a:ext cx="1144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User Tasks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DE9945DD-12DF-2D40-BD85-1F63671BB97C}"/>
                  </a:ext>
                </a:extLst>
              </p14:cNvPr>
              <p14:cNvContentPartPr/>
              <p14:nvPr/>
            </p14:nvContentPartPr>
            <p14:xfrm>
              <a:off x="3763847" y="1825221"/>
              <a:ext cx="1655280" cy="164484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DE9945DD-12DF-2D40-BD85-1F63671BB9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4847" y="1816221"/>
                <a:ext cx="1672920" cy="166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910A8DEC-CC4E-AF49-9395-4D2497805F9D}"/>
              </a:ext>
            </a:extLst>
          </p:cNvPr>
          <p:cNvGrpSpPr/>
          <p:nvPr/>
        </p:nvGrpSpPr>
        <p:grpSpPr>
          <a:xfrm>
            <a:off x="3201251" y="2538290"/>
            <a:ext cx="510120" cy="313200"/>
            <a:chOff x="3201251" y="2538290"/>
            <a:chExt cx="5101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E6164069-F8E7-9548-A45E-BECFA10FD227}"/>
                    </a:ext>
                  </a:extLst>
                </p14:cNvPr>
                <p14:cNvContentPartPr/>
                <p14:nvPr/>
              </p14:nvContentPartPr>
              <p14:xfrm>
                <a:off x="3201251" y="2655650"/>
                <a:ext cx="325800" cy="9360"/>
              </p14:xfrm>
            </p:contentPart>
          </mc:Choice>
          <mc:Fallback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E6164069-F8E7-9548-A45E-BECFA10FD2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92251" y="2646290"/>
                  <a:ext cx="343440" cy="2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B2F25548-5F67-DD48-9B11-BD9D8E8C0392}"/>
                    </a:ext>
                  </a:extLst>
                </p14:cNvPr>
                <p14:cNvContentPartPr/>
                <p14:nvPr/>
              </p14:nvContentPartPr>
              <p14:xfrm>
                <a:off x="3224651" y="2749610"/>
                <a:ext cx="283680" cy="13320"/>
              </p14:xfrm>
            </p:contentPart>
          </mc:Choice>
          <mc:Fallback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B2F25548-5F67-DD48-9B11-BD9D8E8C03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5651" y="2740610"/>
                  <a:ext cx="30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770038FF-603C-3A4C-A3BF-9875357F353E}"/>
                    </a:ext>
                  </a:extLst>
                </p14:cNvPr>
                <p14:cNvContentPartPr/>
                <p14:nvPr/>
              </p14:nvContentPartPr>
              <p14:xfrm>
                <a:off x="3419411" y="2538290"/>
                <a:ext cx="291960" cy="313200"/>
              </p14:xfrm>
            </p:contentPart>
          </mc:Choice>
          <mc:Fallback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770038FF-603C-3A4C-A3BF-9875357F35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10411" y="2529290"/>
                  <a:ext cx="30960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62C220-48E1-C946-8B48-19C15BB151DD}"/>
              </a:ext>
            </a:extLst>
          </p:cNvPr>
          <p:cNvGrpSpPr/>
          <p:nvPr/>
        </p:nvGrpSpPr>
        <p:grpSpPr>
          <a:xfrm>
            <a:off x="5565011" y="2212850"/>
            <a:ext cx="612000" cy="462240"/>
            <a:chOff x="5565011" y="2212850"/>
            <a:chExt cx="612000" cy="46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C612A389-AB57-184E-B293-F38EB11FAEB5}"/>
                    </a:ext>
                  </a:extLst>
                </p14:cNvPr>
                <p14:cNvContentPartPr/>
                <p14:nvPr/>
              </p14:nvContentPartPr>
              <p14:xfrm>
                <a:off x="5565011" y="2332730"/>
                <a:ext cx="411840" cy="223560"/>
              </p14:xfrm>
            </p:contentPart>
          </mc:Choice>
          <mc:Fallback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C612A389-AB57-184E-B293-F38EB11FAE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6011" y="2323730"/>
                  <a:ext cx="429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93147254-C05F-1149-854E-137BC9073768}"/>
                    </a:ext>
                  </a:extLst>
                </p14:cNvPr>
                <p14:cNvContentPartPr/>
                <p14:nvPr/>
              </p14:nvContentPartPr>
              <p14:xfrm>
                <a:off x="5728091" y="2477450"/>
                <a:ext cx="300240" cy="197640"/>
              </p14:xfrm>
            </p:contentPart>
          </mc:Choice>
          <mc:Fallback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93147254-C05F-1149-854E-137BC90737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9091" y="2468450"/>
                  <a:ext cx="317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CBAA4727-7991-B241-A0FF-3870B7FDB8FD}"/>
                    </a:ext>
                  </a:extLst>
                </p14:cNvPr>
                <p14:cNvContentPartPr/>
                <p14:nvPr/>
              </p14:nvContentPartPr>
              <p14:xfrm>
                <a:off x="5857331" y="2212850"/>
                <a:ext cx="319680" cy="363960"/>
              </p14:xfrm>
            </p:contentPart>
          </mc:Choice>
          <mc:Fallback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CBAA4727-7991-B241-A0FF-3870B7FDB8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8331" y="2203850"/>
                  <a:ext cx="337320" cy="381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hteck 79">
            <a:extLst>
              <a:ext uri="{FF2B5EF4-FFF2-40B4-BE49-F238E27FC236}">
                <a16:creationId xmlns:a16="http://schemas.microsoft.com/office/drawing/2014/main" id="{4E7E2E74-68A6-AB4C-8694-5BEDB968B1B6}"/>
              </a:ext>
            </a:extLst>
          </p:cNvPr>
          <p:cNvSpPr/>
          <p:nvPr/>
        </p:nvSpPr>
        <p:spPr>
          <a:xfrm>
            <a:off x="1372934" y="3881983"/>
            <a:ext cx="784783" cy="525343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Exploring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events</a:t>
            </a:r>
            <a:r>
              <a:rPr lang="de-DE" sz="1100">
                <a:ln w="0"/>
                <a:solidFill>
                  <a:schemeClr val="tx1"/>
                </a:solidFill>
              </a:rPr>
              <a:t> in the </a:t>
            </a:r>
            <a:r>
              <a:rPr lang="de-DE" sz="1100" err="1">
                <a:ln w="0"/>
                <a:solidFill>
                  <a:schemeClr val="tx1"/>
                </a:solidFill>
              </a:rPr>
              <a:t>city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3FCCE74-984B-B941-A63C-EB7B0988A81A}"/>
              </a:ext>
            </a:extLst>
          </p:cNvPr>
          <p:cNvSpPr/>
          <p:nvPr/>
        </p:nvSpPr>
        <p:spPr>
          <a:xfrm>
            <a:off x="1889956" y="3205656"/>
            <a:ext cx="1111498" cy="559608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Decide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spontaneously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6F7FA6D-99B0-654B-A464-90204178BF96}"/>
              </a:ext>
            </a:extLst>
          </p:cNvPr>
          <p:cNvSpPr txBox="1"/>
          <p:nvPr/>
        </p:nvSpPr>
        <p:spPr>
          <a:xfrm>
            <a:off x="107523" y="1397057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looked</a:t>
            </a:r>
            <a:r>
              <a:rPr lang="de-DE" b="1"/>
              <a:t> </a:t>
            </a:r>
            <a:r>
              <a:rPr lang="de-DE" b="1" err="1"/>
              <a:t>into</a:t>
            </a:r>
            <a:r>
              <a:rPr lang="de-DE" b="1"/>
              <a:t>...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72C1050F-50F0-1145-86C7-EB4F7FF8C811}"/>
                  </a:ext>
                </a:extLst>
              </p14:cNvPr>
              <p14:cNvContentPartPr/>
              <p14:nvPr/>
            </p14:nvContentPartPr>
            <p14:xfrm>
              <a:off x="4356319" y="659036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72C1050F-50F0-1145-86C7-EB4F7FF8C8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47319" y="6500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561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47</a:t>
            </a:fld>
            <a:endParaRPr lang="en-GB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1D5B445-A0CE-864E-9F0C-3E7C4CA1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HiFi Paper Prototype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839283B-FA61-7542-8E0F-5E8070667BE5}"/>
              </a:ext>
            </a:extLst>
          </p:cNvPr>
          <p:cNvSpPr txBox="1"/>
          <p:nvPr/>
        </p:nvSpPr>
        <p:spPr>
          <a:xfrm>
            <a:off x="107523" y="1397057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considered</a:t>
            </a:r>
            <a:r>
              <a:rPr lang="de-DE" b="1"/>
              <a:t>...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B3A8549-ACEB-DE46-A577-A84778805A0A}"/>
              </a:ext>
            </a:extLst>
          </p:cNvPr>
          <p:cNvSpPr/>
          <p:nvPr/>
        </p:nvSpPr>
        <p:spPr>
          <a:xfrm>
            <a:off x="214512" y="1854041"/>
            <a:ext cx="778378" cy="669547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Feedback Iteration 1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A48DE38-F4E6-B641-997F-205FD70140A1}"/>
              </a:ext>
            </a:extLst>
          </p:cNvPr>
          <p:cNvSpPr/>
          <p:nvPr/>
        </p:nvSpPr>
        <p:spPr>
          <a:xfrm>
            <a:off x="1163654" y="1854042"/>
            <a:ext cx="1003707" cy="669546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Usability </a:t>
            </a:r>
            <a:r>
              <a:rPr lang="de-DE" sz="1100" err="1">
                <a:ln w="0"/>
                <a:solidFill>
                  <a:schemeClr val="tx1"/>
                </a:solidFill>
              </a:rPr>
              <a:t>Requirements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F0CC1F7-D2F8-FF46-B1C7-FE1EFC7CC2EC}"/>
              </a:ext>
            </a:extLst>
          </p:cNvPr>
          <p:cNvSpPr/>
          <p:nvPr/>
        </p:nvSpPr>
        <p:spPr>
          <a:xfrm>
            <a:off x="2338125" y="1855317"/>
            <a:ext cx="778378" cy="651474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Heuristic</a:t>
            </a:r>
            <a:r>
              <a:rPr lang="de-DE" sz="1100">
                <a:ln w="0"/>
                <a:solidFill>
                  <a:schemeClr val="tx1"/>
                </a:solidFill>
              </a:rPr>
              <a:t> Evaluation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0447F10-7689-E540-B9B4-F86F6FBF6E01}"/>
              </a:ext>
            </a:extLst>
          </p:cNvPr>
          <p:cNvSpPr/>
          <p:nvPr/>
        </p:nvSpPr>
        <p:spPr>
          <a:xfrm>
            <a:off x="3287267" y="1849863"/>
            <a:ext cx="710415" cy="651474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UML </a:t>
            </a:r>
            <a:r>
              <a:rPr lang="de-DE" sz="1100" err="1">
                <a:ln w="0"/>
                <a:solidFill>
                  <a:schemeClr val="tx1"/>
                </a:solidFill>
              </a:rPr>
              <a:t>Use</a:t>
            </a:r>
            <a:r>
              <a:rPr lang="de-DE" sz="1100">
                <a:ln w="0"/>
                <a:solidFill>
                  <a:schemeClr val="tx1"/>
                </a:solidFill>
              </a:rPr>
              <a:t> Cases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526AC02-E2F6-234A-A7A1-936B37A20A92}"/>
              </a:ext>
            </a:extLst>
          </p:cNvPr>
          <p:cNvSpPr/>
          <p:nvPr/>
        </p:nvSpPr>
        <p:spPr>
          <a:xfrm>
            <a:off x="4168446" y="1854043"/>
            <a:ext cx="875161" cy="669545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Competitor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and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similar</a:t>
            </a:r>
            <a:r>
              <a:rPr lang="de-DE" sz="1100">
                <a:ln w="0"/>
                <a:solidFill>
                  <a:schemeClr val="tx1"/>
                </a:solidFill>
              </a:rPr>
              <a:t> Apps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6075C9-4BBB-2146-A139-E85CC029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89" y="2307208"/>
            <a:ext cx="2956661" cy="188251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4E8E174-8C10-0A46-A147-64ACBF77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8" y="2839220"/>
            <a:ext cx="1686111" cy="174733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BE9A4C8-97DD-FF43-9C92-3FE4AC415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16"/>
          <a:stretch/>
        </p:blipFill>
        <p:spPr>
          <a:xfrm>
            <a:off x="2518890" y="2882914"/>
            <a:ext cx="2441139" cy="90903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2B0A9EAE-15F0-2A42-9F3F-B782C4ADDE9E}"/>
              </a:ext>
            </a:extLst>
          </p:cNvPr>
          <p:cNvSpPr txBox="1"/>
          <p:nvPr/>
        </p:nvSpPr>
        <p:spPr>
          <a:xfrm>
            <a:off x="5900789" y="1896893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adjusted</a:t>
            </a:r>
            <a:r>
              <a:rPr lang="de-DE" b="1"/>
              <a:t>...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BBD40FE8-304C-0A4F-8328-530457A1D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FDF9804A-6E6B-9C46-9996-AADB255E7352}"/>
              </a:ext>
            </a:extLst>
          </p:cNvPr>
          <p:cNvSpPr/>
          <p:nvPr/>
        </p:nvSpPr>
        <p:spPr>
          <a:xfrm>
            <a:off x="7296665" y="738875"/>
            <a:ext cx="426308" cy="658182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2EACD71-BCEA-4748-9799-3FEF291A2C5F}"/>
              </a:ext>
            </a:extLst>
          </p:cNvPr>
          <p:cNvGrpSpPr/>
          <p:nvPr/>
        </p:nvGrpSpPr>
        <p:grpSpPr>
          <a:xfrm>
            <a:off x="5287738" y="1994449"/>
            <a:ext cx="393840" cy="425880"/>
            <a:chOff x="5287738" y="1994449"/>
            <a:chExt cx="3938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1ADAE87A-AD30-EB48-9A81-2968B37D7B51}"/>
                    </a:ext>
                  </a:extLst>
                </p14:cNvPr>
                <p14:cNvContentPartPr/>
                <p14:nvPr/>
              </p14:nvContentPartPr>
              <p14:xfrm>
                <a:off x="5287738" y="2133049"/>
                <a:ext cx="229680" cy="3960"/>
              </p14:xfrm>
            </p:contentPart>
          </mc:Choice>
          <mc:Fallback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1ADAE87A-AD30-EB48-9A81-2968B37D7B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78738" y="2124049"/>
                  <a:ext cx="247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D75DB53E-56F4-8B48-80CA-654A851C1441}"/>
                    </a:ext>
                  </a:extLst>
                </p14:cNvPr>
                <p14:cNvContentPartPr/>
                <p14:nvPr/>
              </p14:nvContentPartPr>
              <p14:xfrm>
                <a:off x="5314018" y="2217289"/>
                <a:ext cx="229680" cy="5760"/>
              </p14:xfrm>
            </p:contentPart>
          </mc:Choice>
          <mc:Fallback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D75DB53E-56F4-8B48-80CA-654A851C14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5004" y="2207689"/>
                  <a:ext cx="247348" cy="24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398765-1B6F-A040-944B-B0F14ED643CE}"/>
                    </a:ext>
                  </a:extLst>
                </p14:cNvPr>
                <p14:cNvContentPartPr/>
                <p14:nvPr/>
              </p14:nvContentPartPr>
              <p14:xfrm>
                <a:off x="5410138" y="1994449"/>
                <a:ext cx="271440" cy="425880"/>
              </p14:xfrm>
            </p:contentPart>
          </mc:Choice>
          <mc:Fallback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398765-1B6F-A040-944B-B0F14ED643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1138" y="1985449"/>
                  <a:ext cx="28908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DCB60E2-433D-8D45-BAD7-7B9236D1B9DA}"/>
              </a:ext>
            </a:extLst>
          </p:cNvPr>
          <p:cNvGrpSpPr/>
          <p:nvPr/>
        </p:nvGrpSpPr>
        <p:grpSpPr>
          <a:xfrm>
            <a:off x="5399338" y="3902449"/>
            <a:ext cx="354600" cy="376560"/>
            <a:chOff x="5399338" y="3902449"/>
            <a:chExt cx="35460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96D92AD0-9D43-6D4B-A02D-A26DD8FE1619}"/>
                    </a:ext>
                  </a:extLst>
                </p14:cNvPr>
                <p14:cNvContentPartPr/>
                <p14:nvPr/>
              </p14:nvContentPartPr>
              <p14:xfrm>
                <a:off x="5399338" y="3980929"/>
                <a:ext cx="226800" cy="14040"/>
              </p14:xfrm>
            </p:contentPart>
          </mc:Choice>
          <mc:Fallback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96D92AD0-9D43-6D4B-A02D-A26DD8FE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0352" y="3971929"/>
                  <a:ext cx="244412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BB22D0E9-8A3C-3348-A0A3-FC440D443470}"/>
                    </a:ext>
                  </a:extLst>
                </p14:cNvPr>
                <p14:cNvContentPartPr/>
                <p14:nvPr/>
              </p14:nvContentPartPr>
              <p14:xfrm>
                <a:off x="5405458" y="4122409"/>
                <a:ext cx="240120" cy="15480"/>
              </p14:xfrm>
            </p:contentPart>
          </mc:Choice>
          <mc:Fallback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BB22D0E9-8A3C-3348-A0A3-FC440D4434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6458" y="4113409"/>
                  <a:ext cx="257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855394C8-A77B-3645-AECC-C25184B69CA9}"/>
                    </a:ext>
                  </a:extLst>
                </p14:cNvPr>
                <p14:cNvContentPartPr/>
                <p14:nvPr/>
              </p14:nvContentPartPr>
              <p14:xfrm>
                <a:off x="5565298" y="3902449"/>
                <a:ext cx="188640" cy="376560"/>
              </p14:xfrm>
            </p:contentPart>
          </mc:Choice>
          <mc:Fallback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855394C8-A77B-3645-AECC-C25184B69C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56298" y="3893449"/>
                  <a:ext cx="20628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5707827A-9A43-FA40-A068-7ADEF7EE3215}"/>
                  </a:ext>
                </a:extLst>
              </p14:cNvPr>
              <p14:cNvContentPartPr/>
              <p14:nvPr/>
            </p14:nvContentPartPr>
            <p14:xfrm>
              <a:off x="5359018" y="3217369"/>
              <a:ext cx="207720" cy="29520"/>
            </p14:xfrm>
          </p:contentPart>
        </mc:Choice>
        <mc:Fallback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5707827A-9A43-FA40-A068-7ADEF7EE32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50034" y="3208369"/>
                <a:ext cx="225329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064ADFF8-847B-A14C-B123-9344A175C77D}"/>
              </a:ext>
            </a:extLst>
          </p:cNvPr>
          <p:cNvGrpSpPr/>
          <p:nvPr/>
        </p:nvGrpSpPr>
        <p:grpSpPr>
          <a:xfrm>
            <a:off x="5348578" y="3137449"/>
            <a:ext cx="394920" cy="399960"/>
            <a:chOff x="5348578" y="3137449"/>
            <a:chExt cx="39492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52015133-0C57-9A4D-9471-DBD215D1996B}"/>
                    </a:ext>
                  </a:extLst>
                </p14:cNvPr>
                <p14:cNvContentPartPr/>
                <p14:nvPr/>
              </p14:nvContentPartPr>
              <p14:xfrm>
                <a:off x="5348578" y="3403489"/>
                <a:ext cx="255600" cy="11520"/>
              </p14:xfrm>
            </p:contentPart>
          </mc:Choice>
          <mc:Fallback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52015133-0C57-9A4D-9471-DBD215D199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39578" y="3394489"/>
                  <a:ext cx="273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9422D12-660D-DC48-985B-184C14B6F232}"/>
                    </a:ext>
                  </a:extLst>
                </p14:cNvPr>
                <p14:cNvContentPartPr/>
                <p14:nvPr/>
              </p14:nvContentPartPr>
              <p14:xfrm>
                <a:off x="5506258" y="3137449"/>
                <a:ext cx="237240" cy="399960"/>
              </p14:xfrm>
            </p:contentPart>
          </mc:Choice>
          <mc:Fallback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9422D12-660D-DC48-985B-184C14B6F2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7272" y="3128449"/>
                  <a:ext cx="254853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8275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23825" y="4912667"/>
            <a:ext cx="6135461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de-DE" sz="1050"/>
              <a:t>Vincent Brunner | Beatrice Seibert | Stefano Ferrari| Interaction Prototyping| Winter Semester 2021/2022</a:t>
            </a:r>
            <a:endParaRPr lang="en-AT" sz="105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4896853"/>
            <a:ext cx="9144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07362"/>
            <a:ext cx="28575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>
                <a:solidFill>
                  <a:srgbClr val="2C71B4"/>
                </a:solidFill>
              </a:rPr>
              <a:t>Lehrstuhl für Ergonomie</a:t>
            </a:r>
            <a:br>
              <a:rPr lang="de-DE" sz="825">
                <a:solidFill>
                  <a:srgbClr val="2C71B4"/>
                </a:solidFill>
              </a:rPr>
            </a:br>
            <a:r>
              <a:rPr lang="de-DE" sz="825">
                <a:solidFill>
                  <a:srgbClr val="2C71B4"/>
                </a:solidFill>
              </a:rPr>
              <a:t>TUM School of Engineering and Design</a:t>
            </a:r>
            <a:br>
              <a:rPr lang="de-DE" sz="825">
                <a:solidFill>
                  <a:srgbClr val="2C71B4"/>
                </a:solidFill>
              </a:rPr>
            </a:br>
            <a:r>
              <a:rPr lang="de-DE" sz="825">
                <a:solidFill>
                  <a:srgbClr val="2C71B4"/>
                </a:solidFill>
              </a:rPr>
              <a:t>Technical University of Munich</a:t>
            </a:r>
            <a:endParaRPr lang="en-AT" sz="825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77" y="-259073"/>
            <a:ext cx="1282322" cy="980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8768918" y="4912667"/>
            <a:ext cx="375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/>
              <a:t>6</a:t>
            </a:r>
            <a:endParaRPr lang="en-AT" sz="105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232513" y="861207"/>
            <a:ext cx="5910707" cy="49219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700" err="1">
                <a:latin typeface="Helvetica"/>
                <a:cs typeface="Helvetica"/>
              </a:rPr>
              <a:t>HiFi</a:t>
            </a:r>
            <a:r>
              <a:rPr lang="de-DE" sz="2700">
                <a:latin typeface="Helvetica"/>
                <a:cs typeface="Helvetica"/>
              </a:rPr>
              <a:t> Paper Prototype </a:t>
            </a:r>
            <a:r>
              <a:rPr lang="de-DE" sz="2100">
                <a:latin typeface="Helvetica"/>
                <a:cs typeface="Helvetica"/>
              </a:rPr>
              <a:t>– </a:t>
            </a:r>
            <a:r>
              <a:rPr lang="de-DE" sz="2100" err="1">
                <a:latin typeface="Helvetica"/>
                <a:cs typeface="Helvetica"/>
              </a:rPr>
              <a:t>What´s</a:t>
            </a:r>
            <a:r>
              <a:rPr lang="de-DE" sz="2100">
                <a:latin typeface="Helvetica"/>
                <a:cs typeface="Helvetica"/>
              </a:rPr>
              <a:t> New</a:t>
            </a:r>
            <a:endParaRPr lang="de-DE" sz="21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17DB9A-6632-480B-9193-D688B70B6CE3}"/>
              </a:ext>
            </a:extLst>
          </p:cNvPr>
          <p:cNvSpPr txBox="1"/>
          <p:nvPr/>
        </p:nvSpPr>
        <p:spPr>
          <a:xfrm>
            <a:off x="7659887" y="583109"/>
            <a:ext cx="136981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>
                <a:ea typeface="+mn-lt"/>
                <a:cs typeface="+mn-lt"/>
                <a:hlinkClick r:id="rId3"/>
              </a:rPr>
              <a:t>Link to Prototype</a:t>
            </a:r>
            <a:endParaRPr lang="de-DE" sz="1050">
              <a:cs typeface="Calibri"/>
            </a:endParaRPr>
          </a:p>
        </p:txBody>
      </p:sp>
      <p:pic>
        <p:nvPicPr>
          <p:cNvPr id="6" name="Grafik 8">
            <a:extLst>
              <a:ext uri="{FF2B5EF4-FFF2-40B4-BE49-F238E27FC236}">
                <a16:creationId xmlns:a16="http://schemas.microsoft.com/office/drawing/2014/main" id="{39DFE187-B932-40D5-86DE-F219CCDB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160" y="1819821"/>
            <a:ext cx="2057400" cy="52159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7434007-F098-4178-B8B9-F8B3E4429EB4}"/>
              </a:ext>
            </a:extLst>
          </p:cNvPr>
          <p:cNvSpPr txBox="1"/>
          <p:nvPr/>
        </p:nvSpPr>
        <p:spPr>
          <a:xfrm>
            <a:off x="319684" y="1797546"/>
            <a:ext cx="205739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="1"/>
              <a:t>Information Architecture and Wording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C2FF5F0-4EDB-4FCB-A0E4-9855C06EC615}"/>
              </a:ext>
            </a:extLst>
          </p:cNvPr>
          <p:cNvSpPr txBox="1"/>
          <p:nvPr/>
        </p:nvSpPr>
        <p:spPr>
          <a:xfrm>
            <a:off x="319683" y="2726233"/>
            <a:ext cx="20573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="1"/>
              <a:t>System Feedback</a:t>
            </a:r>
          </a:p>
        </p:txBody>
      </p:sp>
      <p:pic>
        <p:nvPicPr>
          <p:cNvPr id="17" name="Grafik 17">
            <a:extLst>
              <a:ext uri="{FF2B5EF4-FFF2-40B4-BE49-F238E27FC236}">
                <a16:creationId xmlns:a16="http://schemas.microsoft.com/office/drawing/2014/main" id="{A89EE641-6FBB-4290-9104-03F2C1550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304" y="3082529"/>
            <a:ext cx="708125" cy="715269"/>
          </a:xfrm>
          <a:prstGeom prst="rect">
            <a:avLst/>
          </a:prstGeom>
        </p:spPr>
      </p:pic>
      <p:pic>
        <p:nvPicPr>
          <p:cNvPr id="18" name="Grafik 18" descr="Ein Bild, das Text enthält.&#10;&#10;Beschreibung automatisch generiert.">
            <a:extLst>
              <a:ext uri="{FF2B5EF4-FFF2-40B4-BE49-F238E27FC236}">
                <a16:creationId xmlns:a16="http://schemas.microsoft.com/office/drawing/2014/main" id="{74655885-4F99-4CF7-A2DD-BABC70510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478" y="3113782"/>
            <a:ext cx="718841" cy="684015"/>
          </a:xfrm>
          <a:prstGeom prst="rect">
            <a:avLst/>
          </a:prstGeom>
        </p:spPr>
      </p:pic>
      <p:pic>
        <p:nvPicPr>
          <p:cNvPr id="20" name="Grafik 20" descr="Ein Bild, das Text enthält.&#10;&#10;Beschreibung automatisch generiert.">
            <a:extLst>
              <a:ext uri="{FF2B5EF4-FFF2-40B4-BE49-F238E27FC236}">
                <a16:creationId xmlns:a16="http://schemas.microsoft.com/office/drawing/2014/main" id="{8C9CA8D3-A880-44A1-9AEE-C7EFE04B1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161" y="2727371"/>
            <a:ext cx="2057400" cy="35848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903B9C7-7DA7-4927-A9EF-F8F980848E6B}"/>
              </a:ext>
            </a:extLst>
          </p:cNvPr>
          <p:cNvSpPr txBox="1"/>
          <p:nvPr/>
        </p:nvSpPr>
        <p:spPr>
          <a:xfrm>
            <a:off x="319681" y="4101404"/>
            <a:ext cx="20573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="1"/>
              <a:t>Error </a:t>
            </a:r>
            <a:r>
              <a:rPr lang="de-DE" sz="1050" b="1" err="1"/>
              <a:t>Prevention</a:t>
            </a:r>
            <a:endParaRPr lang="de-DE" sz="1050" err="1"/>
          </a:p>
        </p:txBody>
      </p:sp>
      <p:pic>
        <p:nvPicPr>
          <p:cNvPr id="27" name="Grafik 27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EEC8409B-15B9-48A7-AC79-56973637A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7089" y="4146168"/>
            <a:ext cx="1905596" cy="333745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DBE8AB7-23D2-47DD-BA3D-DB8DD7D14F30}"/>
              </a:ext>
            </a:extLst>
          </p:cNvPr>
          <p:cNvSpPr txBox="1"/>
          <p:nvPr/>
        </p:nvSpPr>
        <p:spPr>
          <a:xfrm>
            <a:off x="5114925" y="1761827"/>
            <a:ext cx="160198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="1"/>
              <a:t>Meeting </a:t>
            </a:r>
            <a:r>
              <a:rPr lang="de-DE" sz="1050" b="1" err="1"/>
              <a:t>Requirements</a:t>
            </a:r>
            <a:endParaRPr lang="de-DE" sz="1050" b="1" err="1">
              <a:cs typeface="Calibri"/>
            </a:endParaRPr>
          </a:p>
        </p:txBody>
      </p:sp>
      <p:pic>
        <p:nvPicPr>
          <p:cNvPr id="30" name="Grafik 30" descr="Ein Bild, das Text, Whiteboard enthält.&#10;&#10;Beschreibung automatisch generiert.">
            <a:extLst>
              <a:ext uri="{FF2B5EF4-FFF2-40B4-BE49-F238E27FC236}">
                <a16:creationId xmlns:a16="http://schemas.microsoft.com/office/drawing/2014/main" id="{8F2F6899-1B63-4DD2-845C-994A93E790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3339" y="1762739"/>
            <a:ext cx="2057400" cy="689335"/>
          </a:xfrm>
          <a:prstGeom prst="rect">
            <a:avLst/>
          </a:prstGeom>
        </p:spPr>
      </p:pic>
      <p:pic>
        <p:nvPicPr>
          <p:cNvPr id="31" name="Grafik 31" descr="Ein Bild, das Text enthält.&#10;&#10;Beschreibung automatisch generiert.">
            <a:extLst>
              <a:ext uri="{FF2B5EF4-FFF2-40B4-BE49-F238E27FC236}">
                <a16:creationId xmlns:a16="http://schemas.microsoft.com/office/drawing/2014/main" id="{2A98836F-F5AC-4581-A672-7CE48646C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339" y="2842077"/>
            <a:ext cx="2057400" cy="10934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44AEAA35-C3C9-4986-9527-9DAA8007A1BE}"/>
              </a:ext>
            </a:extLst>
          </p:cNvPr>
          <p:cNvSpPr txBox="1"/>
          <p:nvPr/>
        </p:nvSpPr>
        <p:spPr>
          <a:xfrm>
            <a:off x="5114924" y="2842319"/>
            <a:ext cx="1360884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="1" err="1"/>
              <a:t>Learnability</a:t>
            </a:r>
            <a:r>
              <a:rPr lang="de-DE" sz="1050" b="1"/>
              <a:t> and </a:t>
            </a:r>
            <a:r>
              <a:rPr lang="de-DE" sz="1050" b="1" err="1"/>
              <a:t>Memorability</a:t>
            </a:r>
            <a:endParaRPr lang="de-DE" sz="1050" b="1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912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044E52-67E5-DE44-B3AB-6F40FB49D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49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828805-DD6B-734C-8D42-90F7C196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HiFi Prototype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A9B2D86-E16C-FD4D-8083-BF34ABB7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20" y="468957"/>
            <a:ext cx="1827596" cy="864752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89811EC-FF6A-C04B-87BB-C9ED52883A55}"/>
              </a:ext>
            </a:extLst>
          </p:cNvPr>
          <p:cNvSpPr/>
          <p:nvPr/>
        </p:nvSpPr>
        <p:spPr>
          <a:xfrm>
            <a:off x="7753865" y="614983"/>
            <a:ext cx="426308" cy="768974"/>
          </a:xfrm>
          <a:prstGeom prst="rect">
            <a:avLst/>
          </a:prstGeom>
          <a:noFill/>
          <a:ln>
            <a:solidFill>
              <a:srgbClr val="3F7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042AA3-803C-A04A-8733-28B20C748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4" y="1940784"/>
            <a:ext cx="1328283" cy="104328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1C48AAE5-8174-8B42-A87B-0A00FF6EB736}"/>
              </a:ext>
            </a:extLst>
          </p:cNvPr>
          <p:cNvSpPr txBox="1"/>
          <p:nvPr/>
        </p:nvSpPr>
        <p:spPr>
          <a:xfrm>
            <a:off x="285453" y="1560410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designed</a:t>
            </a:r>
            <a:r>
              <a:rPr lang="de-DE" b="1"/>
              <a:t>...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81AECC5-1603-0B4E-8FDD-4BFCF7E13675}"/>
              </a:ext>
            </a:extLst>
          </p:cNvPr>
          <p:cNvSpPr txBox="1"/>
          <p:nvPr/>
        </p:nvSpPr>
        <p:spPr>
          <a:xfrm>
            <a:off x="3392748" y="1016745"/>
            <a:ext cx="3550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We</a:t>
            </a:r>
            <a:r>
              <a:rPr lang="de-DE" b="1"/>
              <a:t> </a:t>
            </a:r>
            <a:r>
              <a:rPr lang="de-DE" b="1" err="1"/>
              <a:t>changed</a:t>
            </a:r>
            <a:r>
              <a:rPr lang="de-DE" b="1"/>
              <a:t>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A45F35-E25D-0F4A-AE5B-CAE98AD28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820" y="1768159"/>
            <a:ext cx="3093595" cy="2888768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F9EE1407-CFF2-1949-85E4-0685EE7BFEB2}"/>
              </a:ext>
            </a:extLst>
          </p:cNvPr>
          <p:cNvSpPr/>
          <p:nvPr/>
        </p:nvSpPr>
        <p:spPr>
          <a:xfrm>
            <a:off x="255560" y="3084031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User </a:t>
            </a:r>
            <a:r>
              <a:rPr lang="de-DE" sz="1100" err="1">
                <a:ln w="0"/>
                <a:solidFill>
                  <a:schemeClr val="tx1"/>
                </a:solidFill>
              </a:rPr>
              <a:t>tested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024FD36-12B5-A944-9A0C-386AA977E74E}"/>
              </a:ext>
            </a:extLst>
          </p:cNvPr>
          <p:cNvSpPr/>
          <p:nvPr/>
        </p:nvSpPr>
        <p:spPr>
          <a:xfrm>
            <a:off x="907008" y="3204777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ln w="0"/>
                <a:solidFill>
                  <a:schemeClr val="tx1"/>
                </a:solidFill>
              </a:rPr>
              <a:t>Intuitive UI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0B32407-0B4B-BF47-B6CA-98619B4E774C}"/>
              </a:ext>
            </a:extLst>
          </p:cNvPr>
          <p:cNvSpPr/>
          <p:nvPr/>
        </p:nvSpPr>
        <p:spPr>
          <a:xfrm>
            <a:off x="1573025" y="3084031"/>
            <a:ext cx="666017" cy="493742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err="1">
                <a:ln w="0"/>
                <a:solidFill>
                  <a:schemeClr val="tx1"/>
                </a:solidFill>
              </a:rPr>
              <a:t>Familiar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to</a:t>
            </a:r>
            <a:r>
              <a:rPr lang="de-DE" sz="1100">
                <a:ln w="0"/>
                <a:solidFill>
                  <a:schemeClr val="tx1"/>
                </a:solidFill>
              </a:rPr>
              <a:t> </a:t>
            </a:r>
            <a:r>
              <a:rPr lang="de-DE" sz="1100" err="1">
                <a:ln w="0"/>
                <a:solidFill>
                  <a:schemeClr val="tx1"/>
                </a:solidFill>
              </a:rPr>
              <a:t>user</a:t>
            </a:r>
            <a:endParaRPr lang="de-DE" sz="1100">
              <a:ln w="0"/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C8250DF-0101-424E-9592-B1F05405DCC9}"/>
              </a:ext>
            </a:extLst>
          </p:cNvPr>
          <p:cNvSpPr/>
          <p:nvPr/>
        </p:nvSpPr>
        <p:spPr>
          <a:xfrm>
            <a:off x="1481820" y="3577773"/>
            <a:ext cx="987293" cy="629130"/>
          </a:xfrm>
          <a:prstGeom prst="rect">
            <a:avLst/>
          </a:prstGeom>
          <a:solidFill>
            <a:srgbClr val="F1D1DF"/>
          </a:solidFill>
          <a:ln>
            <a:noFill/>
          </a:ln>
          <a:effectLst>
            <a:outerShdw blurRad="121356" sx="107000" sy="107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err="1">
                <a:ln w="0"/>
                <a:solidFill>
                  <a:schemeClr val="tx1"/>
                </a:solidFill>
              </a:rPr>
              <a:t>Assures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readability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and</a:t>
            </a:r>
            <a:r>
              <a:rPr lang="de-DE" sz="1000">
                <a:ln w="0"/>
                <a:solidFill>
                  <a:schemeClr val="tx1"/>
                </a:solidFill>
              </a:rPr>
              <a:t> </a:t>
            </a:r>
            <a:r>
              <a:rPr lang="de-DE" sz="1000" err="1">
                <a:ln w="0"/>
                <a:solidFill>
                  <a:schemeClr val="tx1"/>
                </a:solidFill>
              </a:rPr>
              <a:t>accessibility</a:t>
            </a:r>
            <a:endParaRPr lang="de-DE" sz="1000">
              <a:ln w="0"/>
              <a:solidFill>
                <a:schemeClr val="tx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B7FB207-E1E6-6E4F-BEDC-2027DAE52AA6}"/>
              </a:ext>
            </a:extLst>
          </p:cNvPr>
          <p:cNvGrpSpPr/>
          <p:nvPr/>
        </p:nvGrpSpPr>
        <p:grpSpPr>
          <a:xfrm>
            <a:off x="2302879" y="1582796"/>
            <a:ext cx="984600" cy="767160"/>
            <a:chOff x="2302879" y="1582796"/>
            <a:chExt cx="984600" cy="76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5DFF3530-CAE8-6143-9408-B26EA696CCBC}"/>
                    </a:ext>
                  </a:extLst>
                </p14:cNvPr>
                <p14:cNvContentPartPr/>
                <p14:nvPr/>
              </p14:nvContentPartPr>
              <p14:xfrm>
                <a:off x="2302879" y="1673156"/>
                <a:ext cx="818280" cy="676800"/>
              </p14:xfrm>
            </p:contentPart>
          </mc:Choice>
          <mc:Fallback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5DFF3530-CAE8-6143-9408-B26EA696CC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93879" y="1664156"/>
                  <a:ext cx="83592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A78B3109-3074-4342-B392-35A1AC7FF986}"/>
                    </a:ext>
                  </a:extLst>
                </p14:cNvPr>
                <p14:cNvContentPartPr/>
                <p14:nvPr/>
              </p14:nvContentPartPr>
              <p14:xfrm>
                <a:off x="3057799" y="1582796"/>
                <a:ext cx="229680" cy="229320"/>
              </p14:xfrm>
            </p:contentPart>
          </mc:Choice>
          <mc:Fallback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A78B3109-3074-4342-B392-35A1AC7FF9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8799" y="1573796"/>
                  <a:ext cx="247320" cy="24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0A888585-0AAE-8F45-8082-FC777315C3D3}"/>
              </a:ext>
            </a:extLst>
          </p:cNvPr>
          <p:cNvSpPr txBox="1"/>
          <p:nvPr/>
        </p:nvSpPr>
        <p:spPr>
          <a:xfrm>
            <a:off x="2127588" y="1352661"/>
            <a:ext cx="11055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>
                <a:solidFill>
                  <a:srgbClr val="D37C9B"/>
                </a:solidFill>
              </a:rPr>
              <a:t>Qualitative Evaluation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9EBC6D-F621-E94A-9A1B-7933B2762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0009" y="1483080"/>
            <a:ext cx="2831123" cy="26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/>
        </p:nvSpPr>
        <p:spPr>
          <a:xfrm>
            <a:off x="415575" y="465863"/>
            <a:ext cx="7467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Inter"/>
                <a:ea typeface="Inter"/>
                <a:cs typeface="Inter"/>
                <a:sym typeface="Inter"/>
              </a:rPr>
              <a:t>Content: </a:t>
            </a:r>
            <a:endParaRPr sz="2000" b="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69899" y="1371650"/>
            <a:ext cx="7681641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Einstieg und Agenda: </a:t>
            </a: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How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might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question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; 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b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Tonspur Mitbewerber anschauen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Our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Approach: Human-Centered Design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Process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4min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Our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Way: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show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4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prototypes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de-DE" sz="1400" b="0" i="0" u="none" strike="noStrike" err="1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pictures</a:t>
            </a:r>
            <a:r>
              <a:rPr lang="de-DE" sz="1400" b="0" i="0" u="none" strike="noStrike">
                <a:solidFill>
                  <a:srgbClr val="70AD47"/>
                </a:solidFill>
                <a:effectLst/>
                <a:latin typeface="Calibri" panose="020F0502020204030204" pitchFamily="34" charset="0"/>
              </a:rPr>
              <a:t> (alte Evaluation)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Our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 Final Prototype: Frontend/Backend, </a:t>
            </a:r>
            <a:r>
              <a:rPr lang="de-DE" sz="1400" b="0" i="0" u="none" strike="noStrike" err="1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Functions</a:t>
            </a: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: 2min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App Showcase: 4 min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de-DE" sz="1400" b="0" i="0" u="none" strike="noStrike" err="1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Our</a:t>
            </a:r>
            <a:r>
              <a:rPr lang="de-DE" sz="1400" b="0" i="0" u="none" strike="noStrike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 Final Evaluation: </a:t>
            </a:r>
            <a:r>
              <a:rPr lang="de-DE" sz="1400" b="0" i="0" u="none" strike="noStrike" err="1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Hypotheses</a:t>
            </a:r>
            <a:r>
              <a:rPr lang="de-DE" sz="1400" b="0" i="0" u="none" strike="noStrike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, SUS, UEQ: 4min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de-DE" sz="1400" b="0" i="0" u="none" strike="noStrike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—</a:t>
            </a:r>
            <a:r>
              <a:rPr lang="de-DE" sz="1400" b="0" i="0" u="none" strike="noStrike" err="1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lang="de-DE" sz="1400" b="0" i="0" u="none" strike="noStrike">
                <a:solidFill>
                  <a:srgbClr val="5B9BD5"/>
                </a:solidFill>
                <a:effectLst/>
                <a:latin typeface="Calibri" panose="020F0502020204030204" pitchFamily="34" charset="0"/>
              </a:rPr>
              <a:t> end—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624B5D8-5376-8A46-B009-C33D88346C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857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F7ECC7BB-A021-4273-8DF5-260ADC46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05" y="2151931"/>
            <a:ext cx="1474406" cy="2309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D4985-6651-470B-8B95-DC71FB519ABD}"/>
              </a:ext>
            </a:extLst>
          </p:cNvPr>
          <p:cNvSpPr txBox="1"/>
          <p:nvPr/>
        </p:nvSpPr>
        <p:spPr>
          <a:xfrm>
            <a:off x="123825" y="4912667"/>
            <a:ext cx="6135461" cy="39241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de-DE" sz="1050"/>
              <a:t>Vincent Brunner | Beatrice Seibert | Stefano Ferrari| Interaction Prototyping| Winter Semester 2021/2022</a:t>
            </a:r>
            <a:endParaRPr lang="en-AT" sz="105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E713AB-5ECF-41DC-9E0B-2621D93EC9C1}"/>
              </a:ext>
            </a:extLst>
          </p:cNvPr>
          <p:cNvCxnSpPr/>
          <p:nvPr/>
        </p:nvCxnSpPr>
        <p:spPr>
          <a:xfrm>
            <a:off x="0" y="4896853"/>
            <a:ext cx="9144000" cy="0"/>
          </a:xfrm>
          <a:prstGeom prst="line">
            <a:avLst/>
          </a:prstGeom>
          <a:ln>
            <a:solidFill>
              <a:srgbClr val="2C7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0D72A7-3A21-4AC7-A151-92C27B60F870}"/>
              </a:ext>
            </a:extLst>
          </p:cNvPr>
          <p:cNvSpPr txBox="1"/>
          <p:nvPr/>
        </p:nvSpPr>
        <p:spPr>
          <a:xfrm>
            <a:off x="0" y="107362"/>
            <a:ext cx="28575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>
                <a:solidFill>
                  <a:srgbClr val="2C71B4"/>
                </a:solidFill>
              </a:rPr>
              <a:t>Lehrstuhl für Ergonomie</a:t>
            </a:r>
            <a:br>
              <a:rPr lang="de-DE" sz="825">
                <a:solidFill>
                  <a:srgbClr val="2C71B4"/>
                </a:solidFill>
              </a:rPr>
            </a:br>
            <a:r>
              <a:rPr lang="de-DE" sz="825">
                <a:solidFill>
                  <a:srgbClr val="2C71B4"/>
                </a:solidFill>
              </a:rPr>
              <a:t>TUM School of Engineering and Design</a:t>
            </a:r>
            <a:br>
              <a:rPr lang="de-DE" sz="825">
                <a:solidFill>
                  <a:srgbClr val="2C71B4"/>
                </a:solidFill>
              </a:rPr>
            </a:br>
            <a:r>
              <a:rPr lang="de-DE" sz="825">
                <a:solidFill>
                  <a:srgbClr val="2C71B4"/>
                </a:solidFill>
              </a:rPr>
              <a:t>Technical University of Munich</a:t>
            </a:r>
            <a:endParaRPr lang="en-AT" sz="825">
              <a:solidFill>
                <a:srgbClr val="2C71B4"/>
              </a:solidFill>
            </a:endParaRPr>
          </a:p>
        </p:txBody>
      </p:sp>
      <p:pic>
        <p:nvPicPr>
          <p:cNvPr id="11" name="Picture 10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56D7CA2-15EB-4B37-A42E-BB0B2D306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77" y="-259073"/>
            <a:ext cx="1282322" cy="980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35EC2-DC07-43A5-9E87-95BC3D694E9E}"/>
              </a:ext>
            </a:extLst>
          </p:cNvPr>
          <p:cNvSpPr txBox="1"/>
          <p:nvPr/>
        </p:nvSpPr>
        <p:spPr>
          <a:xfrm>
            <a:off x="8768918" y="4912667"/>
            <a:ext cx="375082" cy="230832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de-DE" sz="1050"/>
              <a:t>4</a:t>
            </a:r>
            <a:endParaRPr lang="en-AT" sz="105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E8437D-9DF2-45CB-B014-608058A4769E}"/>
              </a:ext>
            </a:extLst>
          </p:cNvPr>
          <p:cNvSpPr txBox="1">
            <a:spLocks/>
          </p:cNvSpPr>
          <p:nvPr/>
        </p:nvSpPr>
        <p:spPr>
          <a:xfrm>
            <a:off x="232513" y="861207"/>
            <a:ext cx="5910707" cy="49219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700" err="1">
                <a:latin typeface="Helvetica"/>
                <a:cs typeface="Helvetica"/>
              </a:rPr>
              <a:t>Heuristics</a:t>
            </a:r>
            <a:r>
              <a:rPr lang="de-DE" sz="2700">
                <a:latin typeface="Helvetica"/>
                <a:cs typeface="Helvetica"/>
              </a:rPr>
              <a:t> Analysis </a:t>
            </a:r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EC39E-0E32-43CA-8B0F-828BF9B5327D}"/>
              </a:ext>
            </a:extLst>
          </p:cNvPr>
          <p:cNvSpPr txBox="1"/>
          <p:nvPr/>
        </p:nvSpPr>
        <p:spPr>
          <a:xfrm>
            <a:off x="232513" y="1414752"/>
            <a:ext cx="80724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/>
              <a:t>Results:</a:t>
            </a:r>
            <a:endParaRPr 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BD5A5-BD69-455F-A5D4-7418B08DA66F}"/>
              </a:ext>
            </a:extLst>
          </p:cNvPr>
          <p:cNvSpPr txBox="1"/>
          <p:nvPr/>
        </p:nvSpPr>
        <p:spPr>
          <a:xfrm>
            <a:off x="4715216" y="480112"/>
            <a:ext cx="2855118" cy="1038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/>
              <a:t>                                         </a:t>
            </a:r>
            <a:r>
              <a:rPr lang="de-DE" sz="1050" err="1"/>
              <a:t>Why</a:t>
            </a:r>
            <a:r>
              <a:rPr lang="de-DE" sz="1050"/>
              <a:t>?</a:t>
            </a:r>
          </a:p>
          <a:p>
            <a:r>
              <a:rPr lang="de-DE" sz="1050">
                <a:cs typeface="Calibri"/>
              </a:rPr>
              <a:t> -  </a:t>
            </a:r>
            <a:r>
              <a:rPr lang="de-DE" sz="1050">
                <a:ea typeface="+mn-lt"/>
                <a:cs typeface="+mn-lt"/>
              </a:rPr>
              <a:t>Discover usability problems with individual </a:t>
            </a:r>
            <a:br>
              <a:rPr lang="de-DE" sz="1050">
                <a:ea typeface="+mn-lt"/>
                <a:cs typeface="+mn-lt"/>
              </a:rPr>
            </a:br>
            <a:r>
              <a:rPr lang="de-DE" sz="1050">
                <a:ea typeface="+mn-lt"/>
                <a:cs typeface="+mn-lt"/>
              </a:rPr>
              <a:t>    elements and how they impact the overall user </a:t>
            </a:r>
            <a:br>
              <a:rPr lang="de-DE" sz="1050">
                <a:ea typeface="+mn-lt"/>
                <a:cs typeface="+mn-lt"/>
              </a:rPr>
            </a:br>
            <a:r>
              <a:rPr lang="de-DE" sz="1050">
                <a:ea typeface="+mn-lt"/>
                <a:cs typeface="+mn-lt"/>
              </a:rPr>
              <a:t>    experience.</a:t>
            </a:r>
          </a:p>
          <a:p>
            <a:r>
              <a:rPr lang="de-DE" sz="1050">
                <a:cs typeface="Calibri"/>
              </a:rPr>
              <a:t> -  </a:t>
            </a:r>
            <a:r>
              <a:rPr lang="de-DE" sz="1050">
                <a:ea typeface="+mn-lt"/>
                <a:cs typeface="+mn-lt"/>
              </a:rPr>
              <a:t>To further identify and understand problems.</a:t>
            </a:r>
          </a:p>
          <a:p>
            <a:endParaRPr lang="de-DE" sz="1050">
              <a:cs typeface="Calibri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74BADE86-3C49-4871-A705-B2937092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" y="2191217"/>
            <a:ext cx="2057400" cy="2185101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D0200C82-46FB-4B73-A76F-B3F4DAB46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409" y="2179054"/>
            <a:ext cx="2057400" cy="1818989"/>
          </a:xfrm>
          <a:prstGeom prst="rect">
            <a:avLst/>
          </a:prstGeom>
        </p:spPr>
      </p:pic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D73AA722-EBB7-4771-9AB5-8D52C7CCF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597" y="2208349"/>
            <a:ext cx="2057400" cy="1755233"/>
          </a:xfrm>
          <a:prstGeom prst="rect">
            <a:avLst/>
          </a:prstGeom>
        </p:spPr>
      </p:pic>
      <p:pic>
        <p:nvPicPr>
          <p:cNvPr id="16" name="Picture 16" descr="Diagram, timeline&#10;&#10;Description automatically generated">
            <a:extLst>
              <a:ext uri="{FF2B5EF4-FFF2-40B4-BE49-F238E27FC236}">
                <a16:creationId xmlns:a16="http://schemas.microsoft.com/office/drawing/2014/main" id="{78F9B689-5B69-4F92-BC5D-857CBF6A9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010" y="2175272"/>
            <a:ext cx="1314450" cy="21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05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C833FC-DCBC-EB40-B940-1902F284C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51</a:t>
            </a:fld>
            <a:endParaRPr lang="de-DE"/>
          </a:p>
        </p:txBody>
      </p:sp>
      <p:pic>
        <p:nvPicPr>
          <p:cNvPr id="39" name="Inhaltsplatzhalter 3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D584E4B-1D68-2640-AE81-0BC5F9904B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7474" y="749300"/>
            <a:ext cx="6749051" cy="3736975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CE5F7C7-7309-FF48-96BB-B2D80F55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1652511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750CDD-B03A-844A-AAA9-47740DED0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336673-E6BA-5547-9F67-41362B04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Boards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39BABDE-BE34-834A-8582-D5199FBF2B5F}"/>
              </a:ext>
            </a:extLst>
          </p:cNvPr>
          <p:cNvGrpSpPr/>
          <p:nvPr/>
        </p:nvGrpSpPr>
        <p:grpSpPr>
          <a:xfrm>
            <a:off x="1372000" y="771750"/>
            <a:ext cx="6400000" cy="3600000"/>
            <a:chOff x="1446243" y="822562"/>
            <a:chExt cx="6400000" cy="3600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38D137E-F901-3344-A633-EE5166D20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243" y="822562"/>
              <a:ext cx="3200000" cy="18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44BAF55-EAC2-6D43-B889-FEB31147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6243" y="822562"/>
              <a:ext cx="3200000" cy="18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B5C62784-B23E-BA4E-8C92-A57C5DBA6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243" y="2622562"/>
              <a:ext cx="3200000" cy="1800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B027971-1FAD-EC49-987E-8DFFBE7D4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6243" y="2622562"/>
              <a:ext cx="32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45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4245958" cy="738633"/>
          </a:xfrm>
        </p:spPr>
        <p:txBody>
          <a:bodyPr/>
          <a:lstStyle/>
          <a:p>
            <a:r>
              <a:rPr lang="en-GB" sz="3600">
                <a:latin typeface="Greycliff CF Heavy"/>
                <a:sym typeface="Inter"/>
              </a:rPr>
              <a:t>Introduction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1"/>
            <a:ext cx="2294784" cy="35394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>
                <a:latin typeface="Andale Mono"/>
              </a:rPr>
              <a:t>Our Idea</a:t>
            </a:r>
            <a:endParaRPr lang="en-US"/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6</a:t>
            </a:fld>
            <a:endParaRPr lang="en-GB"/>
          </a:p>
        </p:txBody>
      </p:sp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  <p:pic>
        <p:nvPicPr>
          <p:cNvPr id="2" name="Grafik 41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DF36B4CF-7096-4A7B-A188-6FCFF167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23" y="1949494"/>
            <a:ext cx="942287" cy="8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7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B0883A-1F80-9F41-9C88-7632BA164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7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139FD0E-9D08-D940-B85B-176F06768A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/>
              <a:t>Find present and future events based on the interests of the user. </a:t>
            </a:r>
          </a:p>
          <a:p>
            <a:pPr>
              <a:lnSpc>
                <a:spcPct val="150000"/>
              </a:lnSpc>
            </a:pPr>
            <a:r>
              <a:rPr lang="en-US"/>
              <a:t>Allow users to organize events, which they publish, feature, </a:t>
            </a:r>
            <a:br>
              <a:rPr lang="en-US"/>
            </a:br>
            <a:r>
              <a:rPr lang="en-US"/>
              <a:t>and promote in the app. </a:t>
            </a:r>
            <a:br>
              <a:rPr lang="en-US"/>
            </a:br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77ED533-FEA3-2C4A-9FBB-F7663C59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Inter"/>
              </a:rPr>
              <a:t>How might we?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B0883A-1F80-9F41-9C88-7632BA164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8</a:t>
            </a:fld>
            <a:endParaRPr lang="en-GB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139FD0E-9D08-D940-B85B-176F06768A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 strike="sngStrike"/>
              <a:t>Find present and future events based on the interests of for the user. </a:t>
            </a:r>
          </a:p>
          <a:p>
            <a:pPr>
              <a:lnSpc>
                <a:spcPct val="150000"/>
              </a:lnSpc>
            </a:pPr>
            <a:r>
              <a:rPr lang="en-US" strike="sngStrike"/>
              <a:t>Allow users to organize public events, which can be then published and featured in the page. </a:t>
            </a:r>
            <a:br>
              <a:rPr lang="en-US"/>
            </a:br>
            <a:endParaRPr lang="en-US"/>
          </a:p>
          <a:p>
            <a:pPr marL="114300" indent="0" algn="ctr">
              <a:buNone/>
            </a:pPr>
            <a:r>
              <a:rPr lang="en-US" b="1">
                <a:latin typeface="Greycliff CF Bold" pitchFamily="2" charset="77"/>
              </a:rPr>
              <a:t>How might we help people </a:t>
            </a:r>
            <a:r>
              <a:rPr lang="en-US" b="1">
                <a:solidFill>
                  <a:srgbClr val="FF0000"/>
                </a:solidFill>
                <a:latin typeface="Greycliff CF Bold" pitchFamily="2" charset="77"/>
              </a:rPr>
              <a:t>find</a:t>
            </a:r>
            <a:r>
              <a:rPr lang="en-US" b="1">
                <a:latin typeface="Greycliff CF Bold" pitchFamily="2" charset="77"/>
              </a:rPr>
              <a:t> </a:t>
            </a:r>
            <a:r>
              <a:rPr lang="en-US" b="1">
                <a:solidFill>
                  <a:srgbClr val="FF0000"/>
                </a:solidFill>
                <a:latin typeface="Greycliff CF Bold" pitchFamily="2" charset="77"/>
              </a:rPr>
              <a:t>events</a:t>
            </a:r>
            <a:r>
              <a:rPr lang="en-US" b="1">
                <a:latin typeface="Greycliff CF Bold" pitchFamily="2" charset="77"/>
              </a:rPr>
              <a:t> they are interested in?</a:t>
            </a:r>
          </a:p>
          <a:p>
            <a:pPr marL="11430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77ED533-FEA3-2C4A-9FBB-F7663C59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ym typeface="Inter"/>
              </a:rPr>
              <a:t>How might we?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5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22842" y="2110101"/>
            <a:ext cx="4245958" cy="1846629"/>
          </a:xfrm>
        </p:spPr>
        <p:txBody>
          <a:bodyPr/>
          <a:lstStyle/>
          <a:p>
            <a:r>
              <a:rPr lang="en-US" sz="3600"/>
              <a:t>PROCESS &amp; DEVELOPMENT STAGES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67D57FF-045D-8B48-9D5B-2205BED40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238" y="106712"/>
            <a:ext cx="5491034" cy="353943"/>
          </a:xfrm>
        </p:spPr>
        <p:txBody>
          <a:bodyPr/>
          <a:lstStyle/>
          <a:p>
            <a:r>
              <a:rPr lang="en-US"/>
              <a:t>Our Approach</a:t>
            </a:r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4C58775-9B97-AA4E-8D54-A9AC4B1AD2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800599"/>
            <a:ext cx="548700" cy="256217"/>
          </a:xfrm>
        </p:spPr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9</a:t>
            </a:fld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6A9B041-ACC8-234B-AF96-271D7D22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49" y="2287777"/>
            <a:ext cx="777273" cy="900000"/>
          </a:xfrm>
          <a:prstGeom prst="rect">
            <a:avLst/>
          </a:prstGeom>
          <a:ln w="38100">
            <a:noFill/>
          </a:ln>
        </p:spPr>
      </p:pic>
      <p:sp>
        <p:nvSpPr>
          <p:cNvPr id="5" name="Rechteck 32">
            <a:extLst>
              <a:ext uri="{FF2B5EF4-FFF2-40B4-BE49-F238E27FC236}">
                <a16:creationId xmlns:a16="http://schemas.microsoft.com/office/drawing/2014/main" id="{BEB8F51C-34D6-48EF-9E9E-EF78B3086B8B}"/>
              </a:ext>
            </a:extLst>
          </p:cNvPr>
          <p:cNvSpPr/>
          <p:nvPr/>
        </p:nvSpPr>
        <p:spPr>
          <a:xfrm>
            <a:off x="388" y="4545730"/>
            <a:ext cx="9059796" cy="51250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5;p15">
            <a:extLst>
              <a:ext uri="{FF2B5EF4-FFF2-40B4-BE49-F238E27FC236}">
                <a16:creationId xmlns:a16="http://schemas.microsoft.com/office/drawing/2014/main" id="{44764C3B-6F72-4F04-B0DC-40687C2E1D63}"/>
              </a:ext>
            </a:extLst>
          </p:cNvPr>
          <p:cNvSpPr txBox="1"/>
          <p:nvPr/>
        </p:nvSpPr>
        <p:spPr>
          <a:xfrm>
            <a:off x="122180" y="4734423"/>
            <a:ext cx="2857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IPP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8FD58AE805A84CB13CC9CD95A2AD9A" ma:contentTypeVersion="9" ma:contentTypeDescription="Create a new document." ma:contentTypeScope="" ma:versionID="1a8a12540af9c5d604269e4dae5ddd97">
  <xsd:schema xmlns:xsd="http://www.w3.org/2001/XMLSchema" xmlns:xs="http://www.w3.org/2001/XMLSchema" xmlns:p="http://schemas.microsoft.com/office/2006/metadata/properties" xmlns:ns2="996712ca-f5f5-4274-903b-04a7fda1adfc" targetNamespace="http://schemas.microsoft.com/office/2006/metadata/properties" ma:root="true" ma:fieldsID="f77b0e2696cb15943bcd265db53a8236" ns2:_="">
    <xsd:import namespace="996712ca-f5f5-4274-903b-04a7fda1ad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6712ca-f5f5-4274-903b-04a7fda1ad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DA5C8C-02C6-48A4-AE46-48D3D261FB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05348-9308-4C62-B266-FAC04D854DBF}">
  <ds:schemaRefs>
    <ds:schemaRef ds:uri="996712ca-f5f5-4274-903b-04a7fda1ad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C2BEE2-1D1B-4707-B451-2B75218C5588}">
  <ds:schemaRefs>
    <ds:schemaRef ds:uri="996712ca-f5f5-4274-903b-04a7fda1ad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52</Slides>
  <Notes>41</Notes>
  <HiddenSlides>11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Simple Light</vt:lpstr>
      <vt:lpstr>The Rolling Penguins Beatrice Seibert – Stefano Ferrari — Vincent Brunner </vt:lpstr>
      <vt:lpstr>Rolling Penguins</vt:lpstr>
      <vt:lpstr>AGENDA</vt:lpstr>
      <vt:lpstr>Content</vt:lpstr>
      <vt:lpstr>PowerPoint Presentation</vt:lpstr>
      <vt:lpstr>Introduction</vt:lpstr>
      <vt:lpstr>How might we?</vt:lpstr>
      <vt:lpstr>How might we?</vt:lpstr>
      <vt:lpstr>PROCESS &amp; DEVELOPMENT STAGES</vt:lpstr>
      <vt:lpstr>The process we followed</vt:lpstr>
      <vt:lpstr>The process we followed</vt:lpstr>
      <vt:lpstr>The Evolution of Event Finder App</vt:lpstr>
      <vt:lpstr>Iterative Improvements</vt:lpstr>
      <vt:lpstr>Initial Idea</vt:lpstr>
      <vt:lpstr>Implemented in latest prototype</vt:lpstr>
      <vt:lpstr>The Evolution of Event Finder</vt:lpstr>
      <vt:lpstr>The Evolution of Event Finder</vt:lpstr>
      <vt:lpstr>LoFi Paper Prototype</vt:lpstr>
      <vt:lpstr>HiFi Paper Prototype</vt:lpstr>
      <vt:lpstr>HiFi Prototype</vt:lpstr>
      <vt:lpstr>The Evolution of Event Finder</vt:lpstr>
      <vt:lpstr>The process we followed</vt:lpstr>
      <vt:lpstr>Following the Human-Centered Design (ISO 9241-210)</vt:lpstr>
      <vt:lpstr>Event Finder</vt:lpstr>
      <vt:lpstr>Technology</vt:lpstr>
      <vt:lpstr>Showcase</vt:lpstr>
      <vt:lpstr>PowerPoint Presentation</vt:lpstr>
      <vt:lpstr>Final Evaluation</vt:lpstr>
      <vt:lpstr>Evaluation Structure</vt:lpstr>
      <vt:lpstr>Evaluation Structure</vt:lpstr>
      <vt:lpstr>Demographical Data</vt:lpstr>
      <vt:lpstr>Hypotheses</vt:lpstr>
      <vt:lpstr>Hypotheses</vt:lpstr>
      <vt:lpstr>System Usability Scale</vt:lpstr>
      <vt:lpstr>System Usability Scale</vt:lpstr>
      <vt:lpstr>User Experience Questionnaire</vt:lpstr>
      <vt:lpstr>User Experience Questionnaire</vt:lpstr>
      <vt:lpstr>User Experience Questionnaire</vt:lpstr>
      <vt:lpstr>Discussion &amp; Conclusion</vt:lpstr>
      <vt:lpstr>Discussion</vt:lpstr>
      <vt:lpstr>Conclusion</vt:lpstr>
      <vt:lpstr>Thank you for your attention!</vt:lpstr>
      <vt:lpstr>Literature</vt:lpstr>
      <vt:lpstr>Back Up</vt:lpstr>
      <vt:lpstr>How it all started</vt:lpstr>
      <vt:lpstr>LoFi Paper Prototype</vt:lpstr>
      <vt:lpstr>HiFi Paper Prototype</vt:lpstr>
      <vt:lpstr>PowerPoint Presentation</vt:lpstr>
      <vt:lpstr>HiFi Prototype</vt:lpstr>
      <vt:lpstr>PowerPoint Presentation</vt:lpstr>
      <vt:lpstr>Personas</vt:lpstr>
      <vt:lpstr>Story Boards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Prototyping  Final Presentation  The Rolling Penguins</dc:title>
  <cp:revision>1</cp:revision>
  <dcterms:modified xsi:type="dcterms:W3CDTF">2022-02-09T17:19:05Z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0x010100E08FD58AE805A84CB13CC9CD95A2AD9A</vt:lpwstr>
  </property>
</Properties>
</file>